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0"/>
  </p:notesMasterIdLst>
  <p:sldIdLst>
    <p:sldId id="256" r:id="rId4"/>
    <p:sldId id="907" r:id="rId5"/>
    <p:sldId id="954" r:id="rId6"/>
    <p:sldId id="1051" r:id="rId7"/>
    <p:sldId id="1021" r:id="rId8"/>
    <p:sldId id="1020" r:id="rId9"/>
    <p:sldId id="268" r:id="rId10"/>
    <p:sldId id="1017" r:id="rId11"/>
    <p:sldId id="1045" r:id="rId12"/>
    <p:sldId id="854" r:id="rId13"/>
    <p:sldId id="1052" r:id="rId14"/>
    <p:sldId id="1002" r:id="rId15"/>
    <p:sldId id="978" r:id="rId16"/>
    <p:sldId id="982" r:id="rId17"/>
    <p:sldId id="1003" r:id="rId18"/>
    <p:sldId id="1042" r:id="rId19"/>
    <p:sldId id="696" r:id="rId20"/>
    <p:sldId id="896" r:id="rId21"/>
    <p:sldId id="1018" r:id="rId22"/>
    <p:sldId id="1019" r:id="rId23"/>
    <p:sldId id="292" r:id="rId24"/>
    <p:sldId id="1054" r:id="rId25"/>
    <p:sldId id="1053" r:id="rId26"/>
    <p:sldId id="280" r:id="rId27"/>
    <p:sldId id="984" r:id="rId28"/>
    <p:sldId id="9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BF9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A02940-BA88-400C-B219-94785B1CDEA7}" v="2" dt="2023-02-14T09:16:08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3281" autoAdjust="0"/>
  </p:normalViewPr>
  <p:slideViewPr>
    <p:cSldViewPr snapToGrid="0">
      <p:cViewPr varScale="1">
        <p:scale>
          <a:sx n="86" d="100"/>
          <a:sy n="86" d="100"/>
        </p:scale>
        <p:origin x="1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AAFE9-0519-4AA3-BD61-9E843FEF5640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B8208-813C-428C-9A25-20491A19E4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63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B8208-813C-428C-9A25-20491A19E4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186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8704A-C794-4A49-B4C8-8473D217F1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07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B8208-813C-428C-9A25-20491A19E4F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>
            <a:extLst>
              <a:ext uri="{FF2B5EF4-FFF2-40B4-BE49-F238E27FC236}">
                <a16:creationId xmlns:a16="http://schemas.microsoft.com/office/drawing/2014/main" id="{8BBE4B9E-3116-4396-BA83-8D542B4FFE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Notes Placeholder 2">
            <a:extLst>
              <a:ext uri="{FF2B5EF4-FFF2-40B4-BE49-F238E27FC236}">
                <a16:creationId xmlns:a16="http://schemas.microsoft.com/office/drawing/2014/main" id="{374ADBD4-C143-49B7-B795-9CD8D4663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57028" name="Slide Number Placeholder 3">
            <a:extLst>
              <a:ext uri="{FF2B5EF4-FFF2-40B4-BE49-F238E27FC236}">
                <a16:creationId xmlns:a16="http://schemas.microsoft.com/office/drawing/2014/main" id="{858478C8-02B4-4A82-9C7E-FA4A84BC200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21" tIns="47010" rIns="94021" bIns="47010" anchor="b"/>
          <a:lstStyle>
            <a:lvl1pPr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69938" indent="-296863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84275" indent="-236538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58938" indent="-238125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132013" indent="-236538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892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30464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5036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9608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r"/>
            <a:fld id="{B5C8B521-74B0-4FFC-8996-2963E6AB4A42}" type="slidenum">
              <a:rPr lang="en-GB" altLang="en-US" b="0" u="none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3</a:t>
            </a:fld>
            <a:endParaRPr lang="en-GB" altLang="en-US" b="0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7029" name="Header Placeholder 4">
            <a:extLst>
              <a:ext uri="{FF2B5EF4-FFF2-40B4-BE49-F238E27FC236}">
                <a16:creationId xmlns:a16="http://schemas.microsoft.com/office/drawing/2014/main" id="{0F7FE5AF-B5B1-4156-AC3C-9A85550E9FD0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21" tIns="47010" rIns="94021" bIns="47010"/>
          <a:lstStyle>
            <a:lvl1pPr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69938" indent="-296863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84275" indent="-236538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58938" indent="-238125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132013" indent="-236538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892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30464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5036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9608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r>
              <a:rPr lang="en-GB" altLang="en-US" b="0" u="none" dirty="0">
                <a:latin typeface="Calibri" panose="020F0502020204030204" pitchFamily="34" charset="0"/>
                <a:cs typeface="Calibri" panose="020F0502020204030204" pitchFamily="34" charset="0"/>
              </a:rPr>
              <a:t>Stop Speeding Summit</a:t>
            </a:r>
          </a:p>
        </p:txBody>
      </p:sp>
      <p:sp>
        <p:nvSpPr>
          <p:cNvPr id="257030" name="Date Placeholder 5">
            <a:extLst>
              <a:ext uri="{FF2B5EF4-FFF2-40B4-BE49-F238E27FC236}">
                <a16:creationId xmlns:a16="http://schemas.microsoft.com/office/drawing/2014/main" id="{B885D2D3-05B8-4536-815C-B23B0685F15B}"/>
              </a:ext>
            </a:extLst>
          </p:cNvPr>
          <p:cNvSpPr txBox="1">
            <a:spLocks noGrp="1"/>
          </p:cNvSpPr>
          <p:nvPr/>
        </p:nvSpPr>
        <p:spPr bwMode="auto">
          <a:xfrm>
            <a:off x="5797550" y="0"/>
            <a:ext cx="44354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21" tIns="47010" rIns="94021" bIns="47010"/>
          <a:lstStyle>
            <a:lvl1pPr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69938" indent="-296863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84275" indent="-236538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58938" indent="-238125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132013" indent="-236538" defTabSz="947738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892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30464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5036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960813" indent="-236538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b="0" u="none" dirty="0">
                <a:latin typeface="Calibri" panose="020F0502020204030204" pitchFamily="34" charset="0"/>
                <a:cs typeface="Calibri" panose="020F0502020204030204" pitchFamily="34" charset="0"/>
              </a:rPr>
              <a:t>19th Nov 2010</a:t>
            </a:r>
            <a:endParaRPr lang="en-GB" altLang="en-US" b="0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84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B8208-813C-428C-9A25-20491A19E4F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17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8704A-C794-4A49-B4C8-8473D217F1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2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B8208-813C-428C-9A25-20491A19E4F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0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B8208-813C-428C-9A25-20491A19E4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900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B8208-813C-428C-9A25-20491A19E4F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1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8704A-C794-4A49-B4C8-8473D217F19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85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B8208-813C-428C-9A25-20491A19E4F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3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6890-BE55-444F-B4B9-5FCE6F6DA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BB1EB-C421-4BA2-8613-3855B3657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F20F1-C325-408A-BDCB-AE18C76A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EB8DF-D4FE-4BCD-B599-EBAA98B3D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41AE2-6F54-4D0C-BA2E-C24E2D33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3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5D7A-A618-4CEA-A75E-5E3F23453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17829A-BFDC-4FE6-A8E6-7406B535D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619D7-1362-41B9-BB63-0AE16EFD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AED17-AE16-4DE3-A6A0-357636DE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989DF-5FD9-4A47-9397-1FF2A98E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1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DE4E4-8A16-408D-A098-86E72E8FF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A31FB-0280-4280-B071-352875E52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11E41-6A13-4F28-BDE1-59A3E86B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48A76-B9B4-437A-91F8-0B08D1ED9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B09E1-991D-4E4D-8A94-657CA9A4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8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E77DA-08CB-4067-B91D-B72DFEDC5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A10D5-70A8-4F33-B47E-B24926700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C2B2E-8D6F-4917-A9B8-8845F056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FBBE2-7B9B-41A7-B738-950E0AE0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C2A49-92E2-41CC-9562-0977841A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72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A7B8-ABC1-4E0E-BEA2-6E0D1451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5A1E3-240B-444C-B89E-1FE954891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441D9-C1D4-4905-8CB7-CD8A2C7AE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D9216-00C7-444F-A7D7-E7C8B44F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CBE75-0D4D-4706-85D2-FE5FBEB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B64F-B41E-4487-A26E-4BD42FA2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8D30A-2B4C-4F3A-B874-BD8E3027D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F90CD-DC29-445C-8812-88605CED7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25B43-DD52-4AB5-9333-4376204C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74241-D0FE-47DC-BF8E-4B37FC24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440BE-AE3D-4B55-B594-71A6DC63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4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6472-5C43-4FA5-A3C1-F94864ED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49618-95D3-4FF0-B3DA-A6B72790B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7DE9-CDAC-4B31-9EDB-2A0AF407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0C0391-0D80-442E-9602-3B4257F21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6DAD7-4689-4D03-8C67-F4C173F37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90307-2D33-4081-9EA0-C50C84F5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0BBC2-B2D5-4E0A-BDFC-7C3B5B890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D9309-1479-46E5-BD42-B01800A0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0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17AA-1B96-4300-92FA-8A0C08AB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312C9-3342-4126-8430-F56CB966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BF229-544E-4A04-AF59-C61731F7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4560F-4B17-412A-8040-EF3E8F01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F6445B-F3AA-4723-A6D4-4C96EC7D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BCAA2-EE66-4605-80E1-B472A7CF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4E207-6D41-4A42-BCEA-C0650141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8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762F-9CDC-4125-857F-F856C27B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52C3A-1094-4801-A368-1E6E4EB6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BC0F5-5F7B-4AF2-AC41-AAC2377BA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8D40A-5E61-4935-AD13-7385A992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5BDEE-A9CE-455F-A434-80A84234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ED726-2A38-4477-B7BB-40A5615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2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7696-5924-4B4E-B8E4-CCA75561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BF926-AAFA-4A35-B340-A7EF28F0A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8C7AF-4C2E-4414-83D3-370403D86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31ECE-44EB-4ED1-B0C1-8C89EEEE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9143B-7E61-4BED-B3E4-92EF2ACE7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F5992-5605-42CD-A81F-349F181E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3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65ADA2-5C24-489D-9A58-1B462C84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41645-32F8-4882-A143-1E8D062EC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B25F-AD85-475F-A538-3EE90B6DD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126BA-006D-4D4B-B978-E9729DB8E119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DA365-A382-4C1C-80EB-6E3CD350F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D88A4-0E1C-456C-AE46-881433064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CA895-D9B5-42CF-B709-EF12A1CFCFA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08163-EA2F-45A1-A960-E45313F146E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8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meo.com/763107951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513288-9FE3-5439-DD2E-B66F11DC0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0" t="6357" r="1950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7EF19-265C-4650-AB29-846BE9BE5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b="1"/>
              <a:t>20’s Plenty for Suffolk</a:t>
            </a:r>
            <a:br>
              <a:rPr lang="en-GB" sz="4800" b="1"/>
            </a:br>
            <a:r>
              <a:rPr lang="en-GB" sz="4800" b="1"/>
              <a:t>15-Feb-23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9C8BE-CB6E-4DEF-BB2D-B7DCC45DA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Adrian Berendt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41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A3592-0F0A-4745-BB0E-0AF0DF31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20mph consistently popular</a:t>
            </a:r>
          </a:p>
        </p:txBody>
      </p:sp>
      <p:pic>
        <p:nvPicPr>
          <p:cNvPr id="4" name="Content Placeholder 3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17FAFCF5-238D-486E-8E6D-112FA2365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11683" b="2"/>
          <a:stretch/>
        </p:blipFill>
        <p:spPr>
          <a:xfrm>
            <a:off x="5153822" y="520831"/>
            <a:ext cx="6553545" cy="582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4A9B6F-6325-40B1-A67E-0FCC12F96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78BF71A-83AE-4F73-4589-F9C8A62AF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663" b="279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E4194-3AD3-45E2-A644-A52C0DA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Agenda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B843A0-3B0E-458E-9228-5AD2D6A21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What is 20s Plenty for Us?</a:t>
            </a:r>
          </a:p>
          <a:p>
            <a:r>
              <a:rPr lang="en-GB" sz="2000" dirty="0">
                <a:solidFill>
                  <a:srgbClr val="FFFFFF"/>
                </a:solidFill>
              </a:rPr>
              <a:t>Why 20mph?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Lessons from elsewhere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What next?</a:t>
            </a:r>
          </a:p>
        </p:txBody>
      </p:sp>
      <p:pic>
        <p:nvPicPr>
          <p:cNvPr id="7" name="Picture 6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655596E5-536F-477A-A370-282F5C907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5733-35D6-4C3F-91D8-E14E5EEB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1046037"/>
            <a:ext cx="10762488" cy="67245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From John O’Groats to Land’s End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3E9F0B-7A4A-42A9-9B3D-4DD877EE3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76" b="3"/>
          <a:stretch/>
        </p:blipFill>
        <p:spPr>
          <a:xfrm>
            <a:off x="609600" y="2297220"/>
            <a:ext cx="5212080" cy="3856948"/>
          </a:xfrm>
          <a:prstGeom prst="rect">
            <a:avLst/>
          </a:prstGeom>
        </p:spPr>
      </p:pic>
      <p:cxnSp>
        <p:nvCxnSpPr>
          <p:cNvPr id="26" name="Straight Connector 23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335477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D7039-3152-4920-A40A-D1365106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64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AAA86D0-FB68-4531-9079-E1484AE1A303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124" name="Picture 4" descr="Home Page - Cornwall Council">
            <a:extLst>
              <a:ext uri="{FF2B5EF4-FFF2-40B4-BE49-F238E27FC236}">
                <a16:creationId xmlns:a16="http://schemas.microsoft.com/office/drawing/2014/main" id="{AECD357F-0388-52F2-3B04-BF3F1F8A2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5" y="0"/>
            <a:ext cx="27908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ighland Council | Tethys">
            <a:extLst>
              <a:ext uri="{FF2B5EF4-FFF2-40B4-BE49-F238E27FC236}">
                <a16:creationId xmlns:a16="http://schemas.microsoft.com/office/drawing/2014/main" id="{CE646195-5354-F600-7C28-38E05199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575"/>
            <a:ext cx="1278985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C8FEFFBD-84FC-CB66-3164-15C130B81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53616" y="2297220"/>
            <a:ext cx="6438384" cy="4217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C9E46-2C6C-1399-D2BA-39BFB29BF7BF}"/>
              </a:ext>
            </a:extLst>
          </p:cNvPr>
          <p:cNvSpPr txBox="1"/>
          <p:nvPr/>
        </p:nvSpPr>
        <p:spPr>
          <a:xfrm>
            <a:off x="9124544" y="5242079"/>
            <a:ext cx="3067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Philip Desmond, Cornwall county councillor: </a:t>
            </a:r>
            <a:r>
              <a:rPr lang="en-GB" b="1" i="1" dirty="0"/>
              <a:t>“20mph is amazingly popular”</a:t>
            </a:r>
            <a:r>
              <a:rPr lang="en-GB" dirty="0"/>
              <a:t> </a:t>
            </a:r>
            <a:r>
              <a:rPr lang="en-GB" dirty="0">
                <a:hlinkClick r:id="rId6"/>
              </a:rPr>
              <a:t>https://vimeo.com/763107951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9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36547A-E9F5-4E9F-8523-5BBD1A05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Oxfordshire 85% of streets to be 20mph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C9209-138C-4208-B844-3EDFD785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996" y="1617297"/>
            <a:ext cx="6274296" cy="36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8430A-8E3A-15D0-06AE-A0FA350C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Gloucestershire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8DE43-0339-9224-6D62-8826EBDCD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8"/>
          <a:stretch/>
        </p:blipFill>
        <p:spPr>
          <a:xfrm>
            <a:off x="0" y="7"/>
            <a:ext cx="12192000" cy="539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A98EB-D156-804D-CA66-2128BB128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40" b="59221"/>
          <a:stretch/>
        </p:blipFill>
        <p:spPr>
          <a:xfrm>
            <a:off x="938168" y="4790217"/>
            <a:ext cx="7317451" cy="1724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FA1A2-F5B8-A44D-18BF-EEC58125E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35"/>
          <a:stretch/>
        </p:blipFill>
        <p:spPr>
          <a:xfrm>
            <a:off x="6321906" y="2213931"/>
            <a:ext cx="5858943" cy="172426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6C0399C-694E-9EE1-4D1F-E68DB444E5B5}"/>
              </a:ext>
            </a:extLst>
          </p:cNvPr>
          <p:cNvSpPr/>
          <p:nvPr/>
        </p:nvSpPr>
        <p:spPr>
          <a:xfrm>
            <a:off x="6236201" y="2171059"/>
            <a:ext cx="5920836" cy="1852310"/>
          </a:xfrm>
          <a:custGeom>
            <a:avLst/>
            <a:gdLst>
              <a:gd name="connsiteX0" fmla="*/ 580787 w 4071119"/>
              <a:gd name="connsiteY0" fmla="*/ 0 h 2419814"/>
              <a:gd name="connsiteX1" fmla="*/ 580787 w 4071119"/>
              <a:gd name="connsiteY1" fmla="*/ 0 h 2419814"/>
              <a:gd name="connsiteX2" fmla="*/ 2688367 w 4071119"/>
              <a:gd name="connsiteY2" fmla="*/ 89209 h 2419814"/>
              <a:gd name="connsiteX3" fmla="*/ 2833333 w 4071119"/>
              <a:gd name="connsiteY3" fmla="*/ 133814 h 2419814"/>
              <a:gd name="connsiteX4" fmla="*/ 3223626 w 4071119"/>
              <a:gd name="connsiteY4" fmla="*/ 223024 h 2419814"/>
              <a:gd name="connsiteX5" fmla="*/ 3558163 w 4071119"/>
              <a:gd name="connsiteY5" fmla="*/ 345687 h 2419814"/>
              <a:gd name="connsiteX6" fmla="*/ 3736582 w 4071119"/>
              <a:gd name="connsiteY6" fmla="*/ 501804 h 2419814"/>
              <a:gd name="connsiteX7" fmla="*/ 3937304 w 4071119"/>
              <a:gd name="connsiteY7" fmla="*/ 613317 h 2419814"/>
              <a:gd name="connsiteX8" fmla="*/ 3926153 w 4071119"/>
              <a:gd name="connsiteY8" fmla="*/ 724829 h 2419814"/>
              <a:gd name="connsiteX9" fmla="*/ 4071119 w 4071119"/>
              <a:gd name="connsiteY9" fmla="*/ 914400 h 2419814"/>
              <a:gd name="connsiteX10" fmla="*/ 4059967 w 4071119"/>
              <a:gd name="connsiteY10" fmla="*/ 1817648 h 2419814"/>
              <a:gd name="connsiteX11" fmla="*/ 4037665 w 4071119"/>
              <a:gd name="connsiteY11" fmla="*/ 1851102 h 2419814"/>
              <a:gd name="connsiteX12" fmla="*/ 3970758 w 4071119"/>
              <a:gd name="connsiteY12" fmla="*/ 1918009 h 2419814"/>
              <a:gd name="connsiteX13" fmla="*/ 3714280 w 4071119"/>
              <a:gd name="connsiteY13" fmla="*/ 2085278 h 2419814"/>
              <a:gd name="connsiteX14" fmla="*/ 3346289 w 4071119"/>
              <a:gd name="connsiteY14" fmla="*/ 2286000 h 2419814"/>
              <a:gd name="connsiteX15" fmla="*/ 3045206 w 4071119"/>
              <a:gd name="connsiteY15" fmla="*/ 2352907 h 2419814"/>
              <a:gd name="connsiteX16" fmla="*/ 1840875 w 4071119"/>
              <a:gd name="connsiteY16" fmla="*/ 2419814 h 2419814"/>
              <a:gd name="connsiteX17" fmla="*/ 1785119 w 4071119"/>
              <a:gd name="connsiteY17" fmla="*/ 2408663 h 2419814"/>
              <a:gd name="connsiteX18" fmla="*/ 1584397 w 4071119"/>
              <a:gd name="connsiteY18" fmla="*/ 2319453 h 2419814"/>
              <a:gd name="connsiteX19" fmla="*/ 1450582 w 4071119"/>
              <a:gd name="connsiteY19" fmla="*/ 2308302 h 2419814"/>
              <a:gd name="connsiteX20" fmla="*/ 948777 w 4071119"/>
              <a:gd name="connsiteY20" fmla="*/ 2141034 h 2419814"/>
              <a:gd name="connsiteX21" fmla="*/ 513880 w 4071119"/>
              <a:gd name="connsiteY21" fmla="*/ 1884556 h 2419814"/>
              <a:gd name="connsiteX22" fmla="*/ 424670 w 4071119"/>
              <a:gd name="connsiteY22" fmla="*/ 1683834 h 2419814"/>
              <a:gd name="connsiteX23" fmla="*/ 346611 w 4071119"/>
              <a:gd name="connsiteY23" fmla="*/ 1605775 h 2419814"/>
              <a:gd name="connsiteX24" fmla="*/ 257402 w 4071119"/>
              <a:gd name="connsiteY24" fmla="*/ 1494263 h 2419814"/>
              <a:gd name="connsiteX25" fmla="*/ 45528 w 4071119"/>
              <a:gd name="connsiteY25" fmla="*/ 1103970 h 2419814"/>
              <a:gd name="connsiteX26" fmla="*/ 924 w 4071119"/>
              <a:gd name="connsiteY26" fmla="*/ 747131 h 2419814"/>
              <a:gd name="connsiteX27" fmla="*/ 45528 w 4071119"/>
              <a:gd name="connsiteY27" fmla="*/ 412595 h 2419814"/>
              <a:gd name="connsiteX28" fmla="*/ 67831 w 4071119"/>
              <a:gd name="connsiteY28" fmla="*/ 312234 h 2419814"/>
              <a:gd name="connsiteX29" fmla="*/ 123587 w 4071119"/>
              <a:gd name="connsiteY29" fmla="*/ 245326 h 2419814"/>
              <a:gd name="connsiteX30" fmla="*/ 290855 w 4071119"/>
              <a:gd name="connsiteY30" fmla="*/ 144965 h 2419814"/>
              <a:gd name="connsiteX31" fmla="*/ 658845 w 4071119"/>
              <a:gd name="connsiteY31" fmla="*/ 55756 h 2419814"/>
              <a:gd name="connsiteX32" fmla="*/ 803811 w 4071119"/>
              <a:gd name="connsiteY32" fmla="*/ 55756 h 2419814"/>
              <a:gd name="connsiteX0" fmla="*/ 580787 w 4071119"/>
              <a:gd name="connsiteY0" fmla="*/ 0 h 2419814"/>
              <a:gd name="connsiteX1" fmla="*/ 580787 w 4071119"/>
              <a:gd name="connsiteY1" fmla="*/ 0 h 2419814"/>
              <a:gd name="connsiteX2" fmla="*/ 2688367 w 4071119"/>
              <a:gd name="connsiteY2" fmla="*/ 89209 h 2419814"/>
              <a:gd name="connsiteX3" fmla="*/ 2833333 w 4071119"/>
              <a:gd name="connsiteY3" fmla="*/ 133814 h 2419814"/>
              <a:gd name="connsiteX4" fmla="*/ 3223626 w 4071119"/>
              <a:gd name="connsiteY4" fmla="*/ 223024 h 2419814"/>
              <a:gd name="connsiteX5" fmla="*/ 3558163 w 4071119"/>
              <a:gd name="connsiteY5" fmla="*/ 345687 h 2419814"/>
              <a:gd name="connsiteX6" fmla="*/ 3736582 w 4071119"/>
              <a:gd name="connsiteY6" fmla="*/ 501804 h 2419814"/>
              <a:gd name="connsiteX7" fmla="*/ 3937304 w 4071119"/>
              <a:gd name="connsiteY7" fmla="*/ 613317 h 2419814"/>
              <a:gd name="connsiteX8" fmla="*/ 3926153 w 4071119"/>
              <a:gd name="connsiteY8" fmla="*/ 724829 h 2419814"/>
              <a:gd name="connsiteX9" fmla="*/ 4071119 w 4071119"/>
              <a:gd name="connsiteY9" fmla="*/ 914400 h 2419814"/>
              <a:gd name="connsiteX10" fmla="*/ 4059967 w 4071119"/>
              <a:gd name="connsiteY10" fmla="*/ 1817648 h 2419814"/>
              <a:gd name="connsiteX11" fmla="*/ 4037665 w 4071119"/>
              <a:gd name="connsiteY11" fmla="*/ 1851102 h 2419814"/>
              <a:gd name="connsiteX12" fmla="*/ 3970758 w 4071119"/>
              <a:gd name="connsiteY12" fmla="*/ 1918009 h 2419814"/>
              <a:gd name="connsiteX13" fmla="*/ 3714280 w 4071119"/>
              <a:gd name="connsiteY13" fmla="*/ 2085278 h 2419814"/>
              <a:gd name="connsiteX14" fmla="*/ 3346289 w 4071119"/>
              <a:gd name="connsiteY14" fmla="*/ 2286000 h 2419814"/>
              <a:gd name="connsiteX15" fmla="*/ 3045206 w 4071119"/>
              <a:gd name="connsiteY15" fmla="*/ 2352907 h 2419814"/>
              <a:gd name="connsiteX16" fmla="*/ 1840875 w 4071119"/>
              <a:gd name="connsiteY16" fmla="*/ 2419814 h 2419814"/>
              <a:gd name="connsiteX17" fmla="*/ 1785119 w 4071119"/>
              <a:gd name="connsiteY17" fmla="*/ 2408663 h 2419814"/>
              <a:gd name="connsiteX18" fmla="*/ 1584397 w 4071119"/>
              <a:gd name="connsiteY18" fmla="*/ 2319453 h 2419814"/>
              <a:gd name="connsiteX19" fmla="*/ 1450582 w 4071119"/>
              <a:gd name="connsiteY19" fmla="*/ 2308302 h 2419814"/>
              <a:gd name="connsiteX20" fmla="*/ 948777 w 4071119"/>
              <a:gd name="connsiteY20" fmla="*/ 2141034 h 2419814"/>
              <a:gd name="connsiteX21" fmla="*/ 513880 w 4071119"/>
              <a:gd name="connsiteY21" fmla="*/ 1884556 h 2419814"/>
              <a:gd name="connsiteX22" fmla="*/ 424670 w 4071119"/>
              <a:gd name="connsiteY22" fmla="*/ 1683834 h 2419814"/>
              <a:gd name="connsiteX23" fmla="*/ 346611 w 4071119"/>
              <a:gd name="connsiteY23" fmla="*/ 1605775 h 2419814"/>
              <a:gd name="connsiteX24" fmla="*/ 257402 w 4071119"/>
              <a:gd name="connsiteY24" fmla="*/ 1494263 h 2419814"/>
              <a:gd name="connsiteX25" fmla="*/ 45528 w 4071119"/>
              <a:gd name="connsiteY25" fmla="*/ 1103970 h 2419814"/>
              <a:gd name="connsiteX26" fmla="*/ 924 w 4071119"/>
              <a:gd name="connsiteY26" fmla="*/ 747131 h 2419814"/>
              <a:gd name="connsiteX27" fmla="*/ 45528 w 4071119"/>
              <a:gd name="connsiteY27" fmla="*/ 412595 h 2419814"/>
              <a:gd name="connsiteX28" fmla="*/ 67831 w 4071119"/>
              <a:gd name="connsiteY28" fmla="*/ 312234 h 2419814"/>
              <a:gd name="connsiteX29" fmla="*/ 123587 w 4071119"/>
              <a:gd name="connsiteY29" fmla="*/ 245326 h 2419814"/>
              <a:gd name="connsiteX30" fmla="*/ 290855 w 4071119"/>
              <a:gd name="connsiteY30" fmla="*/ 144965 h 2419814"/>
              <a:gd name="connsiteX31" fmla="*/ 658845 w 4071119"/>
              <a:gd name="connsiteY31" fmla="*/ 55756 h 2419814"/>
              <a:gd name="connsiteX32" fmla="*/ 803811 w 4071119"/>
              <a:gd name="connsiteY32" fmla="*/ 55756 h 2419814"/>
              <a:gd name="connsiteX33" fmla="*/ 580787 w 4071119"/>
              <a:gd name="connsiteY33" fmla="*/ 0 h 2419814"/>
              <a:gd name="connsiteX0" fmla="*/ 580787 w 4071119"/>
              <a:gd name="connsiteY0" fmla="*/ 0 h 2419814"/>
              <a:gd name="connsiteX1" fmla="*/ 580787 w 4071119"/>
              <a:gd name="connsiteY1" fmla="*/ 0 h 2419814"/>
              <a:gd name="connsiteX2" fmla="*/ 2688367 w 4071119"/>
              <a:gd name="connsiteY2" fmla="*/ 89209 h 2419814"/>
              <a:gd name="connsiteX3" fmla="*/ 2833333 w 4071119"/>
              <a:gd name="connsiteY3" fmla="*/ 133814 h 2419814"/>
              <a:gd name="connsiteX4" fmla="*/ 3223626 w 4071119"/>
              <a:gd name="connsiteY4" fmla="*/ 223024 h 2419814"/>
              <a:gd name="connsiteX5" fmla="*/ 3558163 w 4071119"/>
              <a:gd name="connsiteY5" fmla="*/ 345687 h 2419814"/>
              <a:gd name="connsiteX6" fmla="*/ 3736582 w 4071119"/>
              <a:gd name="connsiteY6" fmla="*/ 501804 h 2419814"/>
              <a:gd name="connsiteX7" fmla="*/ 3937304 w 4071119"/>
              <a:gd name="connsiteY7" fmla="*/ 613317 h 2419814"/>
              <a:gd name="connsiteX8" fmla="*/ 3926153 w 4071119"/>
              <a:gd name="connsiteY8" fmla="*/ 724829 h 2419814"/>
              <a:gd name="connsiteX9" fmla="*/ 4071119 w 4071119"/>
              <a:gd name="connsiteY9" fmla="*/ 914400 h 2419814"/>
              <a:gd name="connsiteX10" fmla="*/ 4059967 w 4071119"/>
              <a:gd name="connsiteY10" fmla="*/ 1817648 h 2419814"/>
              <a:gd name="connsiteX11" fmla="*/ 4037665 w 4071119"/>
              <a:gd name="connsiteY11" fmla="*/ 1851102 h 2419814"/>
              <a:gd name="connsiteX12" fmla="*/ 3970758 w 4071119"/>
              <a:gd name="connsiteY12" fmla="*/ 1918009 h 2419814"/>
              <a:gd name="connsiteX13" fmla="*/ 3714280 w 4071119"/>
              <a:gd name="connsiteY13" fmla="*/ 2085278 h 2419814"/>
              <a:gd name="connsiteX14" fmla="*/ 3346289 w 4071119"/>
              <a:gd name="connsiteY14" fmla="*/ 2286000 h 2419814"/>
              <a:gd name="connsiteX15" fmla="*/ 3045206 w 4071119"/>
              <a:gd name="connsiteY15" fmla="*/ 2352907 h 2419814"/>
              <a:gd name="connsiteX16" fmla="*/ 1840875 w 4071119"/>
              <a:gd name="connsiteY16" fmla="*/ 2419814 h 2419814"/>
              <a:gd name="connsiteX17" fmla="*/ 1785119 w 4071119"/>
              <a:gd name="connsiteY17" fmla="*/ 2408663 h 2419814"/>
              <a:gd name="connsiteX18" fmla="*/ 1584397 w 4071119"/>
              <a:gd name="connsiteY18" fmla="*/ 2319453 h 2419814"/>
              <a:gd name="connsiteX19" fmla="*/ 1450582 w 4071119"/>
              <a:gd name="connsiteY19" fmla="*/ 2308302 h 2419814"/>
              <a:gd name="connsiteX20" fmla="*/ 948777 w 4071119"/>
              <a:gd name="connsiteY20" fmla="*/ 2141034 h 2419814"/>
              <a:gd name="connsiteX21" fmla="*/ 513880 w 4071119"/>
              <a:gd name="connsiteY21" fmla="*/ 1884556 h 2419814"/>
              <a:gd name="connsiteX22" fmla="*/ 424670 w 4071119"/>
              <a:gd name="connsiteY22" fmla="*/ 1683834 h 2419814"/>
              <a:gd name="connsiteX23" fmla="*/ 346611 w 4071119"/>
              <a:gd name="connsiteY23" fmla="*/ 1605775 h 2419814"/>
              <a:gd name="connsiteX24" fmla="*/ 257402 w 4071119"/>
              <a:gd name="connsiteY24" fmla="*/ 1494263 h 2419814"/>
              <a:gd name="connsiteX25" fmla="*/ 45528 w 4071119"/>
              <a:gd name="connsiteY25" fmla="*/ 1103970 h 2419814"/>
              <a:gd name="connsiteX26" fmla="*/ 924 w 4071119"/>
              <a:gd name="connsiteY26" fmla="*/ 747131 h 2419814"/>
              <a:gd name="connsiteX27" fmla="*/ 45528 w 4071119"/>
              <a:gd name="connsiteY27" fmla="*/ 412595 h 2419814"/>
              <a:gd name="connsiteX28" fmla="*/ 67831 w 4071119"/>
              <a:gd name="connsiteY28" fmla="*/ 312234 h 2419814"/>
              <a:gd name="connsiteX29" fmla="*/ 123587 w 4071119"/>
              <a:gd name="connsiteY29" fmla="*/ 245326 h 2419814"/>
              <a:gd name="connsiteX30" fmla="*/ 290855 w 4071119"/>
              <a:gd name="connsiteY30" fmla="*/ 144965 h 2419814"/>
              <a:gd name="connsiteX31" fmla="*/ 658845 w 4071119"/>
              <a:gd name="connsiteY31" fmla="*/ 55756 h 2419814"/>
              <a:gd name="connsiteX32" fmla="*/ 580787 w 4071119"/>
              <a:gd name="connsiteY32" fmla="*/ 0 h 2419814"/>
              <a:gd name="connsiteX0" fmla="*/ 580787 w 4071119"/>
              <a:gd name="connsiteY0" fmla="*/ 0 h 2419814"/>
              <a:gd name="connsiteX1" fmla="*/ 580787 w 4071119"/>
              <a:gd name="connsiteY1" fmla="*/ 0 h 2419814"/>
              <a:gd name="connsiteX2" fmla="*/ 2688367 w 4071119"/>
              <a:gd name="connsiteY2" fmla="*/ 89209 h 2419814"/>
              <a:gd name="connsiteX3" fmla="*/ 2833333 w 4071119"/>
              <a:gd name="connsiteY3" fmla="*/ 133814 h 2419814"/>
              <a:gd name="connsiteX4" fmla="*/ 3223626 w 4071119"/>
              <a:gd name="connsiteY4" fmla="*/ 223024 h 2419814"/>
              <a:gd name="connsiteX5" fmla="*/ 3558163 w 4071119"/>
              <a:gd name="connsiteY5" fmla="*/ 345687 h 2419814"/>
              <a:gd name="connsiteX6" fmla="*/ 3736582 w 4071119"/>
              <a:gd name="connsiteY6" fmla="*/ 501804 h 2419814"/>
              <a:gd name="connsiteX7" fmla="*/ 3937304 w 4071119"/>
              <a:gd name="connsiteY7" fmla="*/ 613317 h 2419814"/>
              <a:gd name="connsiteX8" fmla="*/ 3926153 w 4071119"/>
              <a:gd name="connsiteY8" fmla="*/ 724829 h 2419814"/>
              <a:gd name="connsiteX9" fmla="*/ 4071119 w 4071119"/>
              <a:gd name="connsiteY9" fmla="*/ 914400 h 2419814"/>
              <a:gd name="connsiteX10" fmla="*/ 4059967 w 4071119"/>
              <a:gd name="connsiteY10" fmla="*/ 1817648 h 2419814"/>
              <a:gd name="connsiteX11" fmla="*/ 4037665 w 4071119"/>
              <a:gd name="connsiteY11" fmla="*/ 1851102 h 2419814"/>
              <a:gd name="connsiteX12" fmla="*/ 3970758 w 4071119"/>
              <a:gd name="connsiteY12" fmla="*/ 1918009 h 2419814"/>
              <a:gd name="connsiteX13" fmla="*/ 3714280 w 4071119"/>
              <a:gd name="connsiteY13" fmla="*/ 2085278 h 2419814"/>
              <a:gd name="connsiteX14" fmla="*/ 3346289 w 4071119"/>
              <a:gd name="connsiteY14" fmla="*/ 2286000 h 2419814"/>
              <a:gd name="connsiteX15" fmla="*/ 3045206 w 4071119"/>
              <a:gd name="connsiteY15" fmla="*/ 2352907 h 2419814"/>
              <a:gd name="connsiteX16" fmla="*/ 1840875 w 4071119"/>
              <a:gd name="connsiteY16" fmla="*/ 2419814 h 2419814"/>
              <a:gd name="connsiteX17" fmla="*/ 1785119 w 4071119"/>
              <a:gd name="connsiteY17" fmla="*/ 2408663 h 2419814"/>
              <a:gd name="connsiteX18" fmla="*/ 1584397 w 4071119"/>
              <a:gd name="connsiteY18" fmla="*/ 2319453 h 2419814"/>
              <a:gd name="connsiteX19" fmla="*/ 1450582 w 4071119"/>
              <a:gd name="connsiteY19" fmla="*/ 2308302 h 2419814"/>
              <a:gd name="connsiteX20" fmla="*/ 948777 w 4071119"/>
              <a:gd name="connsiteY20" fmla="*/ 2141034 h 2419814"/>
              <a:gd name="connsiteX21" fmla="*/ 513880 w 4071119"/>
              <a:gd name="connsiteY21" fmla="*/ 1884556 h 2419814"/>
              <a:gd name="connsiteX22" fmla="*/ 424670 w 4071119"/>
              <a:gd name="connsiteY22" fmla="*/ 1683834 h 2419814"/>
              <a:gd name="connsiteX23" fmla="*/ 346611 w 4071119"/>
              <a:gd name="connsiteY23" fmla="*/ 1605775 h 2419814"/>
              <a:gd name="connsiteX24" fmla="*/ 257402 w 4071119"/>
              <a:gd name="connsiteY24" fmla="*/ 1494263 h 2419814"/>
              <a:gd name="connsiteX25" fmla="*/ 45528 w 4071119"/>
              <a:gd name="connsiteY25" fmla="*/ 1103970 h 2419814"/>
              <a:gd name="connsiteX26" fmla="*/ 924 w 4071119"/>
              <a:gd name="connsiteY26" fmla="*/ 747131 h 2419814"/>
              <a:gd name="connsiteX27" fmla="*/ 45528 w 4071119"/>
              <a:gd name="connsiteY27" fmla="*/ 412595 h 2419814"/>
              <a:gd name="connsiteX28" fmla="*/ 67831 w 4071119"/>
              <a:gd name="connsiteY28" fmla="*/ 312234 h 2419814"/>
              <a:gd name="connsiteX29" fmla="*/ 123587 w 4071119"/>
              <a:gd name="connsiteY29" fmla="*/ 245326 h 2419814"/>
              <a:gd name="connsiteX30" fmla="*/ 290855 w 4071119"/>
              <a:gd name="connsiteY30" fmla="*/ 144965 h 2419814"/>
              <a:gd name="connsiteX31" fmla="*/ 580787 w 4071119"/>
              <a:gd name="connsiteY31" fmla="*/ 0 h 2419814"/>
              <a:gd name="connsiteX0" fmla="*/ 580787 w 4071119"/>
              <a:gd name="connsiteY0" fmla="*/ 0 h 2419814"/>
              <a:gd name="connsiteX1" fmla="*/ 580787 w 4071119"/>
              <a:gd name="connsiteY1" fmla="*/ 0 h 2419814"/>
              <a:gd name="connsiteX2" fmla="*/ 2688367 w 4071119"/>
              <a:gd name="connsiteY2" fmla="*/ 89209 h 2419814"/>
              <a:gd name="connsiteX3" fmla="*/ 2833333 w 4071119"/>
              <a:gd name="connsiteY3" fmla="*/ 133814 h 2419814"/>
              <a:gd name="connsiteX4" fmla="*/ 3223626 w 4071119"/>
              <a:gd name="connsiteY4" fmla="*/ 223024 h 2419814"/>
              <a:gd name="connsiteX5" fmla="*/ 3558163 w 4071119"/>
              <a:gd name="connsiteY5" fmla="*/ 345687 h 2419814"/>
              <a:gd name="connsiteX6" fmla="*/ 3736582 w 4071119"/>
              <a:gd name="connsiteY6" fmla="*/ 501804 h 2419814"/>
              <a:gd name="connsiteX7" fmla="*/ 3937304 w 4071119"/>
              <a:gd name="connsiteY7" fmla="*/ 613317 h 2419814"/>
              <a:gd name="connsiteX8" fmla="*/ 3926153 w 4071119"/>
              <a:gd name="connsiteY8" fmla="*/ 724829 h 2419814"/>
              <a:gd name="connsiteX9" fmla="*/ 4071119 w 4071119"/>
              <a:gd name="connsiteY9" fmla="*/ 914400 h 2419814"/>
              <a:gd name="connsiteX10" fmla="*/ 4059967 w 4071119"/>
              <a:gd name="connsiteY10" fmla="*/ 1817648 h 2419814"/>
              <a:gd name="connsiteX11" fmla="*/ 4037665 w 4071119"/>
              <a:gd name="connsiteY11" fmla="*/ 1851102 h 2419814"/>
              <a:gd name="connsiteX12" fmla="*/ 3970758 w 4071119"/>
              <a:gd name="connsiteY12" fmla="*/ 1918009 h 2419814"/>
              <a:gd name="connsiteX13" fmla="*/ 3714280 w 4071119"/>
              <a:gd name="connsiteY13" fmla="*/ 2085278 h 2419814"/>
              <a:gd name="connsiteX14" fmla="*/ 3346289 w 4071119"/>
              <a:gd name="connsiteY14" fmla="*/ 2286000 h 2419814"/>
              <a:gd name="connsiteX15" fmla="*/ 3045206 w 4071119"/>
              <a:gd name="connsiteY15" fmla="*/ 2352907 h 2419814"/>
              <a:gd name="connsiteX16" fmla="*/ 1840875 w 4071119"/>
              <a:gd name="connsiteY16" fmla="*/ 2419814 h 2419814"/>
              <a:gd name="connsiteX17" fmla="*/ 1785119 w 4071119"/>
              <a:gd name="connsiteY17" fmla="*/ 2408663 h 2419814"/>
              <a:gd name="connsiteX18" fmla="*/ 1584397 w 4071119"/>
              <a:gd name="connsiteY18" fmla="*/ 2319453 h 2419814"/>
              <a:gd name="connsiteX19" fmla="*/ 1450582 w 4071119"/>
              <a:gd name="connsiteY19" fmla="*/ 2308302 h 2419814"/>
              <a:gd name="connsiteX20" fmla="*/ 948777 w 4071119"/>
              <a:gd name="connsiteY20" fmla="*/ 2141034 h 2419814"/>
              <a:gd name="connsiteX21" fmla="*/ 513880 w 4071119"/>
              <a:gd name="connsiteY21" fmla="*/ 1884556 h 2419814"/>
              <a:gd name="connsiteX22" fmla="*/ 424670 w 4071119"/>
              <a:gd name="connsiteY22" fmla="*/ 1683834 h 2419814"/>
              <a:gd name="connsiteX23" fmla="*/ 346611 w 4071119"/>
              <a:gd name="connsiteY23" fmla="*/ 1605775 h 2419814"/>
              <a:gd name="connsiteX24" fmla="*/ 257402 w 4071119"/>
              <a:gd name="connsiteY24" fmla="*/ 1494263 h 2419814"/>
              <a:gd name="connsiteX25" fmla="*/ 45528 w 4071119"/>
              <a:gd name="connsiteY25" fmla="*/ 1103970 h 2419814"/>
              <a:gd name="connsiteX26" fmla="*/ 924 w 4071119"/>
              <a:gd name="connsiteY26" fmla="*/ 747131 h 2419814"/>
              <a:gd name="connsiteX27" fmla="*/ 45528 w 4071119"/>
              <a:gd name="connsiteY27" fmla="*/ 412595 h 2419814"/>
              <a:gd name="connsiteX28" fmla="*/ 67831 w 4071119"/>
              <a:gd name="connsiteY28" fmla="*/ 312234 h 2419814"/>
              <a:gd name="connsiteX29" fmla="*/ 123587 w 4071119"/>
              <a:gd name="connsiteY29" fmla="*/ 245326 h 2419814"/>
              <a:gd name="connsiteX30" fmla="*/ 580787 w 4071119"/>
              <a:gd name="connsiteY30" fmla="*/ 0 h 2419814"/>
              <a:gd name="connsiteX0" fmla="*/ 580787 w 4071119"/>
              <a:gd name="connsiteY0" fmla="*/ 0 h 2419814"/>
              <a:gd name="connsiteX1" fmla="*/ 580787 w 4071119"/>
              <a:gd name="connsiteY1" fmla="*/ 0 h 2419814"/>
              <a:gd name="connsiteX2" fmla="*/ 2688367 w 4071119"/>
              <a:gd name="connsiteY2" fmla="*/ 89209 h 2419814"/>
              <a:gd name="connsiteX3" fmla="*/ 2833333 w 4071119"/>
              <a:gd name="connsiteY3" fmla="*/ 133814 h 2419814"/>
              <a:gd name="connsiteX4" fmla="*/ 3223626 w 4071119"/>
              <a:gd name="connsiteY4" fmla="*/ 223024 h 2419814"/>
              <a:gd name="connsiteX5" fmla="*/ 3558163 w 4071119"/>
              <a:gd name="connsiteY5" fmla="*/ 345687 h 2419814"/>
              <a:gd name="connsiteX6" fmla="*/ 3736582 w 4071119"/>
              <a:gd name="connsiteY6" fmla="*/ 501804 h 2419814"/>
              <a:gd name="connsiteX7" fmla="*/ 3937304 w 4071119"/>
              <a:gd name="connsiteY7" fmla="*/ 613317 h 2419814"/>
              <a:gd name="connsiteX8" fmla="*/ 3926153 w 4071119"/>
              <a:gd name="connsiteY8" fmla="*/ 724829 h 2419814"/>
              <a:gd name="connsiteX9" fmla="*/ 4071119 w 4071119"/>
              <a:gd name="connsiteY9" fmla="*/ 914400 h 2419814"/>
              <a:gd name="connsiteX10" fmla="*/ 4059967 w 4071119"/>
              <a:gd name="connsiteY10" fmla="*/ 1817648 h 2419814"/>
              <a:gd name="connsiteX11" fmla="*/ 4037665 w 4071119"/>
              <a:gd name="connsiteY11" fmla="*/ 1851102 h 2419814"/>
              <a:gd name="connsiteX12" fmla="*/ 3970758 w 4071119"/>
              <a:gd name="connsiteY12" fmla="*/ 1918009 h 2419814"/>
              <a:gd name="connsiteX13" fmla="*/ 3714280 w 4071119"/>
              <a:gd name="connsiteY13" fmla="*/ 2085278 h 2419814"/>
              <a:gd name="connsiteX14" fmla="*/ 3346289 w 4071119"/>
              <a:gd name="connsiteY14" fmla="*/ 2286000 h 2419814"/>
              <a:gd name="connsiteX15" fmla="*/ 3045206 w 4071119"/>
              <a:gd name="connsiteY15" fmla="*/ 2352907 h 2419814"/>
              <a:gd name="connsiteX16" fmla="*/ 1840875 w 4071119"/>
              <a:gd name="connsiteY16" fmla="*/ 2419814 h 2419814"/>
              <a:gd name="connsiteX17" fmla="*/ 1785119 w 4071119"/>
              <a:gd name="connsiteY17" fmla="*/ 2408663 h 2419814"/>
              <a:gd name="connsiteX18" fmla="*/ 1584397 w 4071119"/>
              <a:gd name="connsiteY18" fmla="*/ 2319453 h 2419814"/>
              <a:gd name="connsiteX19" fmla="*/ 1450582 w 4071119"/>
              <a:gd name="connsiteY19" fmla="*/ 2308302 h 2419814"/>
              <a:gd name="connsiteX20" fmla="*/ 948777 w 4071119"/>
              <a:gd name="connsiteY20" fmla="*/ 2141034 h 2419814"/>
              <a:gd name="connsiteX21" fmla="*/ 513880 w 4071119"/>
              <a:gd name="connsiteY21" fmla="*/ 1884556 h 2419814"/>
              <a:gd name="connsiteX22" fmla="*/ 424670 w 4071119"/>
              <a:gd name="connsiteY22" fmla="*/ 1683834 h 2419814"/>
              <a:gd name="connsiteX23" fmla="*/ 346611 w 4071119"/>
              <a:gd name="connsiteY23" fmla="*/ 1605775 h 2419814"/>
              <a:gd name="connsiteX24" fmla="*/ 257402 w 4071119"/>
              <a:gd name="connsiteY24" fmla="*/ 1494263 h 2419814"/>
              <a:gd name="connsiteX25" fmla="*/ 45528 w 4071119"/>
              <a:gd name="connsiteY25" fmla="*/ 1103970 h 2419814"/>
              <a:gd name="connsiteX26" fmla="*/ 924 w 4071119"/>
              <a:gd name="connsiteY26" fmla="*/ 747131 h 2419814"/>
              <a:gd name="connsiteX27" fmla="*/ 45528 w 4071119"/>
              <a:gd name="connsiteY27" fmla="*/ 412595 h 2419814"/>
              <a:gd name="connsiteX28" fmla="*/ 123587 w 4071119"/>
              <a:gd name="connsiteY28" fmla="*/ 245326 h 2419814"/>
              <a:gd name="connsiteX29" fmla="*/ 580787 w 4071119"/>
              <a:gd name="connsiteY29" fmla="*/ 0 h 2419814"/>
              <a:gd name="connsiteX0" fmla="*/ 580787 w 4071119"/>
              <a:gd name="connsiteY0" fmla="*/ 0 h 2419814"/>
              <a:gd name="connsiteX1" fmla="*/ 580787 w 4071119"/>
              <a:gd name="connsiteY1" fmla="*/ 0 h 2419814"/>
              <a:gd name="connsiteX2" fmla="*/ 2688367 w 4071119"/>
              <a:gd name="connsiteY2" fmla="*/ 89209 h 2419814"/>
              <a:gd name="connsiteX3" fmla="*/ 2833333 w 4071119"/>
              <a:gd name="connsiteY3" fmla="*/ 133814 h 2419814"/>
              <a:gd name="connsiteX4" fmla="*/ 3223626 w 4071119"/>
              <a:gd name="connsiteY4" fmla="*/ 223024 h 2419814"/>
              <a:gd name="connsiteX5" fmla="*/ 3558163 w 4071119"/>
              <a:gd name="connsiteY5" fmla="*/ 345687 h 2419814"/>
              <a:gd name="connsiteX6" fmla="*/ 3736582 w 4071119"/>
              <a:gd name="connsiteY6" fmla="*/ 501804 h 2419814"/>
              <a:gd name="connsiteX7" fmla="*/ 3937304 w 4071119"/>
              <a:gd name="connsiteY7" fmla="*/ 613317 h 2419814"/>
              <a:gd name="connsiteX8" fmla="*/ 3926153 w 4071119"/>
              <a:gd name="connsiteY8" fmla="*/ 724829 h 2419814"/>
              <a:gd name="connsiteX9" fmla="*/ 4071119 w 4071119"/>
              <a:gd name="connsiteY9" fmla="*/ 914400 h 2419814"/>
              <a:gd name="connsiteX10" fmla="*/ 4059967 w 4071119"/>
              <a:gd name="connsiteY10" fmla="*/ 1817648 h 2419814"/>
              <a:gd name="connsiteX11" fmla="*/ 4037665 w 4071119"/>
              <a:gd name="connsiteY11" fmla="*/ 1851102 h 2419814"/>
              <a:gd name="connsiteX12" fmla="*/ 3970758 w 4071119"/>
              <a:gd name="connsiteY12" fmla="*/ 1918009 h 2419814"/>
              <a:gd name="connsiteX13" fmla="*/ 3714280 w 4071119"/>
              <a:gd name="connsiteY13" fmla="*/ 2085278 h 2419814"/>
              <a:gd name="connsiteX14" fmla="*/ 3346289 w 4071119"/>
              <a:gd name="connsiteY14" fmla="*/ 2286000 h 2419814"/>
              <a:gd name="connsiteX15" fmla="*/ 3045206 w 4071119"/>
              <a:gd name="connsiteY15" fmla="*/ 2352907 h 2419814"/>
              <a:gd name="connsiteX16" fmla="*/ 1840875 w 4071119"/>
              <a:gd name="connsiteY16" fmla="*/ 2419814 h 2419814"/>
              <a:gd name="connsiteX17" fmla="*/ 1785119 w 4071119"/>
              <a:gd name="connsiteY17" fmla="*/ 2408663 h 2419814"/>
              <a:gd name="connsiteX18" fmla="*/ 1584397 w 4071119"/>
              <a:gd name="connsiteY18" fmla="*/ 2319453 h 2419814"/>
              <a:gd name="connsiteX19" fmla="*/ 1450582 w 4071119"/>
              <a:gd name="connsiteY19" fmla="*/ 2308302 h 2419814"/>
              <a:gd name="connsiteX20" fmla="*/ 948777 w 4071119"/>
              <a:gd name="connsiteY20" fmla="*/ 2141034 h 2419814"/>
              <a:gd name="connsiteX21" fmla="*/ 513880 w 4071119"/>
              <a:gd name="connsiteY21" fmla="*/ 1884556 h 2419814"/>
              <a:gd name="connsiteX22" fmla="*/ 424670 w 4071119"/>
              <a:gd name="connsiteY22" fmla="*/ 1683834 h 2419814"/>
              <a:gd name="connsiteX23" fmla="*/ 257402 w 4071119"/>
              <a:gd name="connsiteY23" fmla="*/ 1494263 h 2419814"/>
              <a:gd name="connsiteX24" fmla="*/ 45528 w 4071119"/>
              <a:gd name="connsiteY24" fmla="*/ 1103970 h 2419814"/>
              <a:gd name="connsiteX25" fmla="*/ 924 w 4071119"/>
              <a:gd name="connsiteY25" fmla="*/ 747131 h 2419814"/>
              <a:gd name="connsiteX26" fmla="*/ 45528 w 4071119"/>
              <a:gd name="connsiteY26" fmla="*/ 412595 h 2419814"/>
              <a:gd name="connsiteX27" fmla="*/ 123587 w 4071119"/>
              <a:gd name="connsiteY27" fmla="*/ 245326 h 2419814"/>
              <a:gd name="connsiteX28" fmla="*/ 580787 w 4071119"/>
              <a:gd name="connsiteY28" fmla="*/ 0 h 2419814"/>
              <a:gd name="connsiteX0" fmla="*/ 591216 w 4081548"/>
              <a:gd name="connsiteY0" fmla="*/ 0 h 2419814"/>
              <a:gd name="connsiteX1" fmla="*/ 591216 w 4081548"/>
              <a:gd name="connsiteY1" fmla="*/ 0 h 2419814"/>
              <a:gd name="connsiteX2" fmla="*/ 2698796 w 4081548"/>
              <a:gd name="connsiteY2" fmla="*/ 89209 h 2419814"/>
              <a:gd name="connsiteX3" fmla="*/ 2843762 w 4081548"/>
              <a:gd name="connsiteY3" fmla="*/ 133814 h 2419814"/>
              <a:gd name="connsiteX4" fmla="*/ 3234055 w 4081548"/>
              <a:gd name="connsiteY4" fmla="*/ 223024 h 2419814"/>
              <a:gd name="connsiteX5" fmla="*/ 3568592 w 4081548"/>
              <a:gd name="connsiteY5" fmla="*/ 345687 h 2419814"/>
              <a:gd name="connsiteX6" fmla="*/ 3747011 w 4081548"/>
              <a:gd name="connsiteY6" fmla="*/ 501804 h 2419814"/>
              <a:gd name="connsiteX7" fmla="*/ 3947733 w 4081548"/>
              <a:gd name="connsiteY7" fmla="*/ 613317 h 2419814"/>
              <a:gd name="connsiteX8" fmla="*/ 3936582 w 4081548"/>
              <a:gd name="connsiteY8" fmla="*/ 724829 h 2419814"/>
              <a:gd name="connsiteX9" fmla="*/ 4081548 w 4081548"/>
              <a:gd name="connsiteY9" fmla="*/ 914400 h 2419814"/>
              <a:gd name="connsiteX10" fmla="*/ 4070396 w 4081548"/>
              <a:gd name="connsiteY10" fmla="*/ 1817648 h 2419814"/>
              <a:gd name="connsiteX11" fmla="*/ 4048094 w 4081548"/>
              <a:gd name="connsiteY11" fmla="*/ 1851102 h 2419814"/>
              <a:gd name="connsiteX12" fmla="*/ 3981187 w 4081548"/>
              <a:gd name="connsiteY12" fmla="*/ 1918009 h 2419814"/>
              <a:gd name="connsiteX13" fmla="*/ 3724709 w 4081548"/>
              <a:gd name="connsiteY13" fmla="*/ 2085278 h 2419814"/>
              <a:gd name="connsiteX14" fmla="*/ 3356718 w 4081548"/>
              <a:gd name="connsiteY14" fmla="*/ 2286000 h 2419814"/>
              <a:gd name="connsiteX15" fmla="*/ 3055635 w 4081548"/>
              <a:gd name="connsiteY15" fmla="*/ 2352907 h 2419814"/>
              <a:gd name="connsiteX16" fmla="*/ 1851304 w 4081548"/>
              <a:gd name="connsiteY16" fmla="*/ 2419814 h 2419814"/>
              <a:gd name="connsiteX17" fmla="*/ 1795548 w 4081548"/>
              <a:gd name="connsiteY17" fmla="*/ 2408663 h 2419814"/>
              <a:gd name="connsiteX18" fmla="*/ 1594826 w 4081548"/>
              <a:gd name="connsiteY18" fmla="*/ 2319453 h 2419814"/>
              <a:gd name="connsiteX19" fmla="*/ 1461011 w 4081548"/>
              <a:gd name="connsiteY19" fmla="*/ 2308302 h 2419814"/>
              <a:gd name="connsiteX20" fmla="*/ 959206 w 4081548"/>
              <a:gd name="connsiteY20" fmla="*/ 2141034 h 2419814"/>
              <a:gd name="connsiteX21" fmla="*/ 524309 w 4081548"/>
              <a:gd name="connsiteY21" fmla="*/ 1884556 h 2419814"/>
              <a:gd name="connsiteX22" fmla="*/ 435099 w 4081548"/>
              <a:gd name="connsiteY22" fmla="*/ 1683834 h 2419814"/>
              <a:gd name="connsiteX23" fmla="*/ 267831 w 4081548"/>
              <a:gd name="connsiteY23" fmla="*/ 1494263 h 2419814"/>
              <a:gd name="connsiteX24" fmla="*/ 55957 w 4081548"/>
              <a:gd name="connsiteY24" fmla="*/ 1103970 h 2419814"/>
              <a:gd name="connsiteX25" fmla="*/ 11353 w 4081548"/>
              <a:gd name="connsiteY25" fmla="*/ 747131 h 2419814"/>
              <a:gd name="connsiteX26" fmla="*/ 55957 w 4081548"/>
              <a:gd name="connsiteY26" fmla="*/ 412595 h 2419814"/>
              <a:gd name="connsiteX27" fmla="*/ 591216 w 4081548"/>
              <a:gd name="connsiteY27" fmla="*/ 0 h 2419814"/>
              <a:gd name="connsiteX0" fmla="*/ 583971 w 4074303"/>
              <a:gd name="connsiteY0" fmla="*/ 0 h 2419814"/>
              <a:gd name="connsiteX1" fmla="*/ 583971 w 4074303"/>
              <a:gd name="connsiteY1" fmla="*/ 0 h 2419814"/>
              <a:gd name="connsiteX2" fmla="*/ 2691551 w 4074303"/>
              <a:gd name="connsiteY2" fmla="*/ 89209 h 2419814"/>
              <a:gd name="connsiteX3" fmla="*/ 2836517 w 4074303"/>
              <a:gd name="connsiteY3" fmla="*/ 133814 h 2419814"/>
              <a:gd name="connsiteX4" fmla="*/ 3226810 w 4074303"/>
              <a:gd name="connsiteY4" fmla="*/ 223024 h 2419814"/>
              <a:gd name="connsiteX5" fmla="*/ 3561347 w 4074303"/>
              <a:gd name="connsiteY5" fmla="*/ 345687 h 2419814"/>
              <a:gd name="connsiteX6" fmla="*/ 3739766 w 4074303"/>
              <a:gd name="connsiteY6" fmla="*/ 501804 h 2419814"/>
              <a:gd name="connsiteX7" fmla="*/ 3940488 w 4074303"/>
              <a:gd name="connsiteY7" fmla="*/ 613317 h 2419814"/>
              <a:gd name="connsiteX8" fmla="*/ 3929337 w 4074303"/>
              <a:gd name="connsiteY8" fmla="*/ 724829 h 2419814"/>
              <a:gd name="connsiteX9" fmla="*/ 4074303 w 4074303"/>
              <a:gd name="connsiteY9" fmla="*/ 914400 h 2419814"/>
              <a:gd name="connsiteX10" fmla="*/ 4063151 w 4074303"/>
              <a:gd name="connsiteY10" fmla="*/ 1817648 h 2419814"/>
              <a:gd name="connsiteX11" fmla="*/ 4040849 w 4074303"/>
              <a:gd name="connsiteY11" fmla="*/ 1851102 h 2419814"/>
              <a:gd name="connsiteX12" fmla="*/ 3973942 w 4074303"/>
              <a:gd name="connsiteY12" fmla="*/ 1918009 h 2419814"/>
              <a:gd name="connsiteX13" fmla="*/ 3717464 w 4074303"/>
              <a:gd name="connsiteY13" fmla="*/ 2085278 h 2419814"/>
              <a:gd name="connsiteX14" fmla="*/ 3349473 w 4074303"/>
              <a:gd name="connsiteY14" fmla="*/ 2286000 h 2419814"/>
              <a:gd name="connsiteX15" fmla="*/ 3048390 w 4074303"/>
              <a:gd name="connsiteY15" fmla="*/ 2352907 h 2419814"/>
              <a:gd name="connsiteX16" fmla="*/ 1844059 w 4074303"/>
              <a:gd name="connsiteY16" fmla="*/ 2419814 h 2419814"/>
              <a:gd name="connsiteX17" fmla="*/ 1788303 w 4074303"/>
              <a:gd name="connsiteY17" fmla="*/ 2408663 h 2419814"/>
              <a:gd name="connsiteX18" fmla="*/ 1587581 w 4074303"/>
              <a:gd name="connsiteY18" fmla="*/ 2319453 h 2419814"/>
              <a:gd name="connsiteX19" fmla="*/ 1453766 w 4074303"/>
              <a:gd name="connsiteY19" fmla="*/ 2308302 h 2419814"/>
              <a:gd name="connsiteX20" fmla="*/ 951961 w 4074303"/>
              <a:gd name="connsiteY20" fmla="*/ 2141034 h 2419814"/>
              <a:gd name="connsiteX21" fmla="*/ 517064 w 4074303"/>
              <a:gd name="connsiteY21" fmla="*/ 1884556 h 2419814"/>
              <a:gd name="connsiteX22" fmla="*/ 427854 w 4074303"/>
              <a:gd name="connsiteY22" fmla="*/ 1683834 h 2419814"/>
              <a:gd name="connsiteX23" fmla="*/ 260586 w 4074303"/>
              <a:gd name="connsiteY23" fmla="*/ 1494263 h 2419814"/>
              <a:gd name="connsiteX24" fmla="*/ 48712 w 4074303"/>
              <a:gd name="connsiteY24" fmla="*/ 1103970 h 2419814"/>
              <a:gd name="connsiteX25" fmla="*/ 48712 w 4074303"/>
              <a:gd name="connsiteY25" fmla="*/ 412595 h 2419814"/>
              <a:gd name="connsiteX26" fmla="*/ 583971 w 4074303"/>
              <a:gd name="connsiteY26" fmla="*/ 0 h 2419814"/>
              <a:gd name="connsiteX0" fmla="*/ 583971 w 4074303"/>
              <a:gd name="connsiteY0" fmla="*/ 0 h 2419814"/>
              <a:gd name="connsiteX1" fmla="*/ 583971 w 4074303"/>
              <a:gd name="connsiteY1" fmla="*/ 0 h 2419814"/>
              <a:gd name="connsiteX2" fmla="*/ 2691551 w 4074303"/>
              <a:gd name="connsiteY2" fmla="*/ 89209 h 2419814"/>
              <a:gd name="connsiteX3" fmla="*/ 2836517 w 4074303"/>
              <a:gd name="connsiteY3" fmla="*/ 133814 h 2419814"/>
              <a:gd name="connsiteX4" fmla="*/ 3226810 w 4074303"/>
              <a:gd name="connsiteY4" fmla="*/ 223024 h 2419814"/>
              <a:gd name="connsiteX5" fmla="*/ 3561347 w 4074303"/>
              <a:gd name="connsiteY5" fmla="*/ 345687 h 2419814"/>
              <a:gd name="connsiteX6" fmla="*/ 3739766 w 4074303"/>
              <a:gd name="connsiteY6" fmla="*/ 501804 h 2419814"/>
              <a:gd name="connsiteX7" fmla="*/ 3940488 w 4074303"/>
              <a:gd name="connsiteY7" fmla="*/ 613317 h 2419814"/>
              <a:gd name="connsiteX8" fmla="*/ 3929337 w 4074303"/>
              <a:gd name="connsiteY8" fmla="*/ 724829 h 2419814"/>
              <a:gd name="connsiteX9" fmla="*/ 4074303 w 4074303"/>
              <a:gd name="connsiteY9" fmla="*/ 914400 h 2419814"/>
              <a:gd name="connsiteX10" fmla="*/ 4063151 w 4074303"/>
              <a:gd name="connsiteY10" fmla="*/ 1817648 h 2419814"/>
              <a:gd name="connsiteX11" fmla="*/ 4040849 w 4074303"/>
              <a:gd name="connsiteY11" fmla="*/ 1851102 h 2419814"/>
              <a:gd name="connsiteX12" fmla="*/ 3973942 w 4074303"/>
              <a:gd name="connsiteY12" fmla="*/ 1918009 h 2419814"/>
              <a:gd name="connsiteX13" fmla="*/ 3717464 w 4074303"/>
              <a:gd name="connsiteY13" fmla="*/ 2085278 h 2419814"/>
              <a:gd name="connsiteX14" fmla="*/ 3349473 w 4074303"/>
              <a:gd name="connsiteY14" fmla="*/ 2286000 h 2419814"/>
              <a:gd name="connsiteX15" fmla="*/ 3048390 w 4074303"/>
              <a:gd name="connsiteY15" fmla="*/ 2352907 h 2419814"/>
              <a:gd name="connsiteX16" fmla="*/ 1844059 w 4074303"/>
              <a:gd name="connsiteY16" fmla="*/ 2419814 h 2419814"/>
              <a:gd name="connsiteX17" fmla="*/ 1788303 w 4074303"/>
              <a:gd name="connsiteY17" fmla="*/ 2408663 h 2419814"/>
              <a:gd name="connsiteX18" fmla="*/ 1587581 w 4074303"/>
              <a:gd name="connsiteY18" fmla="*/ 2319453 h 2419814"/>
              <a:gd name="connsiteX19" fmla="*/ 1453766 w 4074303"/>
              <a:gd name="connsiteY19" fmla="*/ 2308302 h 2419814"/>
              <a:gd name="connsiteX20" fmla="*/ 951961 w 4074303"/>
              <a:gd name="connsiteY20" fmla="*/ 2141034 h 2419814"/>
              <a:gd name="connsiteX21" fmla="*/ 517064 w 4074303"/>
              <a:gd name="connsiteY21" fmla="*/ 1884556 h 2419814"/>
              <a:gd name="connsiteX22" fmla="*/ 260586 w 4074303"/>
              <a:gd name="connsiteY22" fmla="*/ 1494263 h 2419814"/>
              <a:gd name="connsiteX23" fmla="*/ 48712 w 4074303"/>
              <a:gd name="connsiteY23" fmla="*/ 1103970 h 2419814"/>
              <a:gd name="connsiteX24" fmla="*/ 48712 w 4074303"/>
              <a:gd name="connsiteY24" fmla="*/ 412595 h 2419814"/>
              <a:gd name="connsiteX25" fmla="*/ 583971 w 4074303"/>
              <a:gd name="connsiteY25" fmla="*/ 0 h 2419814"/>
              <a:gd name="connsiteX0" fmla="*/ 583971 w 4074303"/>
              <a:gd name="connsiteY0" fmla="*/ 0 h 2419814"/>
              <a:gd name="connsiteX1" fmla="*/ 583971 w 4074303"/>
              <a:gd name="connsiteY1" fmla="*/ 0 h 2419814"/>
              <a:gd name="connsiteX2" fmla="*/ 2691551 w 4074303"/>
              <a:gd name="connsiteY2" fmla="*/ 89209 h 2419814"/>
              <a:gd name="connsiteX3" fmla="*/ 2836517 w 4074303"/>
              <a:gd name="connsiteY3" fmla="*/ 133814 h 2419814"/>
              <a:gd name="connsiteX4" fmla="*/ 3226810 w 4074303"/>
              <a:gd name="connsiteY4" fmla="*/ 223024 h 2419814"/>
              <a:gd name="connsiteX5" fmla="*/ 3561347 w 4074303"/>
              <a:gd name="connsiteY5" fmla="*/ 345687 h 2419814"/>
              <a:gd name="connsiteX6" fmla="*/ 3739766 w 4074303"/>
              <a:gd name="connsiteY6" fmla="*/ 501804 h 2419814"/>
              <a:gd name="connsiteX7" fmla="*/ 3940488 w 4074303"/>
              <a:gd name="connsiteY7" fmla="*/ 613317 h 2419814"/>
              <a:gd name="connsiteX8" fmla="*/ 3929337 w 4074303"/>
              <a:gd name="connsiteY8" fmla="*/ 724829 h 2419814"/>
              <a:gd name="connsiteX9" fmla="*/ 4074303 w 4074303"/>
              <a:gd name="connsiteY9" fmla="*/ 914400 h 2419814"/>
              <a:gd name="connsiteX10" fmla="*/ 4063151 w 4074303"/>
              <a:gd name="connsiteY10" fmla="*/ 1817648 h 2419814"/>
              <a:gd name="connsiteX11" fmla="*/ 4040849 w 4074303"/>
              <a:gd name="connsiteY11" fmla="*/ 1851102 h 2419814"/>
              <a:gd name="connsiteX12" fmla="*/ 3973942 w 4074303"/>
              <a:gd name="connsiteY12" fmla="*/ 1918009 h 2419814"/>
              <a:gd name="connsiteX13" fmla="*/ 3717464 w 4074303"/>
              <a:gd name="connsiteY13" fmla="*/ 2085278 h 2419814"/>
              <a:gd name="connsiteX14" fmla="*/ 3349473 w 4074303"/>
              <a:gd name="connsiteY14" fmla="*/ 2286000 h 2419814"/>
              <a:gd name="connsiteX15" fmla="*/ 3048390 w 4074303"/>
              <a:gd name="connsiteY15" fmla="*/ 2352907 h 2419814"/>
              <a:gd name="connsiteX16" fmla="*/ 1844059 w 4074303"/>
              <a:gd name="connsiteY16" fmla="*/ 2419814 h 2419814"/>
              <a:gd name="connsiteX17" fmla="*/ 1788303 w 4074303"/>
              <a:gd name="connsiteY17" fmla="*/ 2408663 h 2419814"/>
              <a:gd name="connsiteX18" fmla="*/ 1453766 w 4074303"/>
              <a:gd name="connsiteY18" fmla="*/ 2308302 h 2419814"/>
              <a:gd name="connsiteX19" fmla="*/ 951961 w 4074303"/>
              <a:gd name="connsiteY19" fmla="*/ 2141034 h 2419814"/>
              <a:gd name="connsiteX20" fmla="*/ 517064 w 4074303"/>
              <a:gd name="connsiteY20" fmla="*/ 1884556 h 2419814"/>
              <a:gd name="connsiteX21" fmla="*/ 260586 w 4074303"/>
              <a:gd name="connsiteY21" fmla="*/ 1494263 h 2419814"/>
              <a:gd name="connsiteX22" fmla="*/ 48712 w 4074303"/>
              <a:gd name="connsiteY22" fmla="*/ 1103970 h 2419814"/>
              <a:gd name="connsiteX23" fmla="*/ 48712 w 4074303"/>
              <a:gd name="connsiteY23" fmla="*/ 412595 h 2419814"/>
              <a:gd name="connsiteX24" fmla="*/ 583971 w 4074303"/>
              <a:gd name="connsiteY24" fmla="*/ 0 h 2419814"/>
              <a:gd name="connsiteX0" fmla="*/ 583971 w 4074303"/>
              <a:gd name="connsiteY0" fmla="*/ 0 h 2419814"/>
              <a:gd name="connsiteX1" fmla="*/ 583971 w 4074303"/>
              <a:gd name="connsiteY1" fmla="*/ 0 h 2419814"/>
              <a:gd name="connsiteX2" fmla="*/ 2691551 w 4074303"/>
              <a:gd name="connsiteY2" fmla="*/ 89209 h 2419814"/>
              <a:gd name="connsiteX3" fmla="*/ 2836517 w 4074303"/>
              <a:gd name="connsiteY3" fmla="*/ 133814 h 2419814"/>
              <a:gd name="connsiteX4" fmla="*/ 3226810 w 4074303"/>
              <a:gd name="connsiteY4" fmla="*/ 223024 h 2419814"/>
              <a:gd name="connsiteX5" fmla="*/ 3561347 w 4074303"/>
              <a:gd name="connsiteY5" fmla="*/ 345687 h 2419814"/>
              <a:gd name="connsiteX6" fmla="*/ 3739766 w 4074303"/>
              <a:gd name="connsiteY6" fmla="*/ 501804 h 2419814"/>
              <a:gd name="connsiteX7" fmla="*/ 3940488 w 4074303"/>
              <a:gd name="connsiteY7" fmla="*/ 613317 h 2419814"/>
              <a:gd name="connsiteX8" fmla="*/ 4074303 w 4074303"/>
              <a:gd name="connsiteY8" fmla="*/ 914400 h 2419814"/>
              <a:gd name="connsiteX9" fmla="*/ 4063151 w 4074303"/>
              <a:gd name="connsiteY9" fmla="*/ 1817648 h 2419814"/>
              <a:gd name="connsiteX10" fmla="*/ 4040849 w 4074303"/>
              <a:gd name="connsiteY10" fmla="*/ 1851102 h 2419814"/>
              <a:gd name="connsiteX11" fmla="*/ 3973942 w 4074303"/>
              <a:gd name="connsiteY11" fmla="*/ 1918009 h 2419814"/>
              <a:gd name="connsiteX12" fmla="*/ 3717464 w 4074303"/>
              <a:gd name="connsiteY12" fmla="*/ 2085278 h 2419814"/>
              <a:gd name="connsiteX13" fmla="*/ 3349473 w 4074303"/>
              <a:gd name="connsiteY13" fmla="*/ 2286000 h 2419814"/>
              <a:gd name="connsiteX14" fmla="*/ 3048390 w 4074303"/>
              <a:gd name="connsiteY14" fmla="*/ 2352907 h 2419814"/>
              <a:gd name="connsiteX15" fmla="*/ 1844059 w 4074303"/>
              <a:gd name="connsiteY15" fmla="*/ 2419814 h 2419814"/>
              <a:gd name="connsiteX16" fmla="*/ 1788303 w 4074303"/>
              <a:gd name="connsiteY16" fmla="*/ 2408663 h 2419814"/>
              <a:gd name="connsiteX17" fmla="*/ 1453766 w 4074303"/>
              <a:gd name="connsiteY17" fmla="*/ 2308302 h 2419814"/>
              <a:gd name="connsiteX18" fmla="*/ 951961 w 4074303"/>
              <a:gd name="connsiteY18" fmla="*/ 2141034 h 2419814"/>
              <a:gd name="connsiteX19" fmla="*/ 517064 w 4074303"/>
              <a:gd name="connsiteY19" fmla="*/ 1884556 h 2419814"/>
              <a:gd name="connsiteX20" fmla="*/ 260586 w 4074303"/>
              <a:gd name="connsiteY20" fmla="*/ 1494263 h 2419814"/>
              <a:gd name="connsiteX21" fmla="*/ 48712 w 4074303"/>
              <a:gd name="connsiteY21" fmla="*/ 1103970 h 2419814"/>
              <a:gd name="connsiteX22" fmla="*/ 48712 w 4074303"/>
              <a:gd name="connsiteY22" fmla="*/ 412595 h 2419814"/>
              <a:gd name="connsiteX23" fmla="*/ 583971 w 4074303"/>
              <a:gd name="connsiteY23" fmla="*/ 0 h 2419814"/>
              <a:gd name="connsiteX0" fmla="*/ 583971 w 4074303"/>
              <a:gd name="connsiteY0" fmla="*/ 0 h 2419814"/>
              <a:gd name="connsiteX1" fmla="*/ 583971 w 4074303"/>
              <a:gd name="connsiteY1" fmla="*/ 0 h 2419814"/>
              <a:gd name="connsiteX2" fmla="*/ 2691551 w 4074303"/>
              <a:gd name="connsiteY2" fmla="*/ 89209 h 2419814"/>
              <a:gd name="connsiteX3" fmla="*/ 2836517 w 4074303"/>
              <a:gd name="connsiteY3" fmla="*/ 133814 h 2419814"/>
              <a:gd name="connsiteX4" fmla="*/ 3226810 w 4074303"/>
              <a:gd name="connsiteY4" fmla="*/ 223024 h 2419814"/>
              <a:gd name="connsiteX5" fmla="*/ 3561347 w 4074303"/>
              <a:gd name="connsiteY5" fmla="*/ 345687 h 2419814"/>
              <a:gd name="connsiteX6" fmla="*/ 3739766 w 4074303"/>
              <a:gd name="connsiteY6" fmla="*/ 501804 h 2419814"/>
              <a:gd name="connsiteX7" fmla="*/ 4074303 w 4074303"/>
              <a:gd name="connsiteY7" fmla="*/ 914400 h 2419814"/>
              <a:gd name="connsiteX8" fmla="*/ 4063151 w 4074303"/>
              <a:gd name="connsiteY8" fmla="*/ 1817648 h 2419814"/>
              <a:gd name="connsiteX9" fmla="*/ 4040849 w 4074303"/>
              <a:gd name="connsiteY9" fmla="*/ 1851102 h 2419814"/>
              <a:gd name="connsiteX10" fmla="*/ 3973942 w 4074303"/>
              <a:gd name="connsiteY10" fmla="*/ 1918009 h 2419814"/>
              <a:gd name="connsiteX11" fmla="*/ 3717464 w 4074303"/>
              <a:gd name="connsiteY11" fmla="*/ 2085278 h 2419814"/>
              <a:gd name="connsiteX12" fmla="*/ 3349473 w 4074303"/>
              <a:gd name="connsiteY12" fmla="*/ 2286000 h 2419814"/>
              <a:gd name="connsiteX13" fmla="*/ 3048390 w 4074303"/>
              <a:gd name="connsiteY13" fmla="*/ 2352907 h 2419814"/>
              <a:gd name="connsiteX14" fmla="*/ 1844059 w 4074303"/>
              <a:gd name="connsiteY14" fmla="*/ 2419814 h 2419814"/>
              <a:gd name="connsiteX15" fmla="*/ 1788303 w 4074303"/>
              <a:gd name="connsiteY15" fmla="*/ 2408663 h 2419814"/>
              <a:gd name="connsiteX16" fmla="*/ 1453766 w 4074303"/>
              <a:gd name="connsiteY16" fmla="*/ 2308302 h 2419814"/>
              <a:gd name="connsiteX17" fmla="*/ 951961 w 4074303"/>
              <a:gd name="connsiteY17" fmla="*/ 2141034 h 2419814"/>
              <a:gd name="connsiteX18" fmla="*/ 517064 w 4074303"/>
              <a:gd name="connsiteY18" fmla="*/ 1884556 h 2419814"/>
              <a:gd name="connsiteX19" fmla="*/ 260586 w 4074303"/>
              <a:gd name="connsiteY19" fmla="*/ 1494263 h 2419814"/>
              <a:gd name="connsiteX20" fmla="*/ 48712 w 4074303"/>
              <a:gd name="connsiteY20" fmla="*/ 1103970 h 2419814"/>
              <a:gd name="connsiteX21" fmla="*/ 48712 w 4074303"/>
              <a:gd name="connsiteY21" fmla="*/ 412595 h 2419814"/>
              <a:gd name="connsiteX22" fmla="*/ 583971 w 4074303"/>
              <a:gd name="connsiteY22" fmla="*/ 0 h 2419814"/>
              <a:gd name="connsiteX0" fmla="*/ 583971 w 4063151"/>
              <a:gd name="connsiteY0" fmla="*/ 0 h 2419814"/>
              <a:gd name="connsiteX1" fmla="*/ 583971 w 4063151"/>
              <a:gd name="connsiteY1" fmla="*/ 0 h 2419814"/>
              <a:gd name="connsiteX2" fmla="*/ 2691551 w 4063151"/>
              <a:gd name="connsiteY2" fmla="*/ 89209 h 2419814"/>
              <a:gd name="connsiteX3" fmla="*/ 2836517 w 4063151"/>
              <a:gd name="connsiteY3" fmla="*/ 133814 h 2419814"/>
              <a:gd name="connsiteX4" fmla="*/ 3226810 w 4063151"/>
              <a:gd name="connsiteY4" fmla="*/ 223024 h 2419814"/>
              <a:gd name="connsiteX5" fmla="*/ 3561347 w 4063151"/>
              <a:gd name="connsiteY5" fmla="*/ 345687 h 2419814"/>
              <a:gd name="connsiteX6" fmla="*/ 3739766 w 4063151"/>
              <a:gd name="connsiteY6" fmla="*/ 501804 h 2419814"/>
              <a:gd name="connsiteX7" fmla="*/ 4063151 w 4063151"/>
              <a:gd name="connsiteY7" fmla="*/ 1817648 h 2419814"/>
              <a:gd name="connsiteX8" fmla="*/ 4040849 w 4063151"/>
              <a:gd name="connsiteY8" fmla="*/ 1851102 h 2419814"/>
              <a:gd name="connsiteX9" fmla="*/ 3973942 w 4063151"/>
              <a:gd name="connsiteY9" fmla="*/ 1918009 h 2419814"/>
              <a:gd name="connsiteX10" fmla="*/ 3717464 w 4063151"/>
              <a:gd name="connsiteY10" fmla="*/ 2085278 h 2419814"/>
              <a:gd name="connsiteX11" fmla="*/ 3349473 w 4063151"/>
              <a:gd name="connsiteY11" fmla="*/ 2286000 h 2419814"/>
              <a:gd name="connsiteX12" fmla="*/ 3048390 w 4063151"/>
              <a:gd name="connsiteY12" fmla="*/ 2352907 h 2419814"/>
              <a:gd name="connsiteX13" fmla="*/ 1844059 w 4063151"/>
              <a:gd name="connsiteY13" fmla="*/ 2419814 h 2419814"/>
              <a:gd name="connsiteX14" fmla="*/ 1788303 w 4063151"/>
              <a:gd name="connsiteY14" fmla="*/ 2408663 h 2419814"/>
              <a:gd name="connsiteX15" fmla="*/ 1453766 w 4063151"/>
              <a:gd name="connsiteY15" fmla="*/ 2308302 h 2419814"/>
              <a:gd name="connsiteX16" fmla="*/ 951961 w 4063151"/>
              <a:gd name="connsiteY16" fmla="*/ 2141034 h 2419814"/>
              <a:gd name="connsiteX17" fmla="*/ 517064 w 4063151"/>
              <a:gd name="connsiteY17" fmla="*/ 1884556 h 2419814"/>
              <a:gd name="connsiteX18" fmla="*/ 260586 w 4063151"/>
              <a:gd name="connsiteY18" fmla="*/ 1494263 h 2419814"/>
              <a:gd name="connsiteX19" fmla="*/ 48712 w 4063151"/>
              <a:gd name="connsiteY19" fmla="*/ 1103970 h 2419814"/>
              <a:gd name="connsiteX20" fmla="*/ 48712 w 4063151"/>
              <a:gd name="connsiteY20" fmla="*/ 412595 h 2419814"/>
              <a:gd name="connsiteX21" fmla="*/ 583971 w 4063151"/>
              <a:gd name="connsiteY21" fmla="*/ 0 h 2419814"/>
              <a:gd name="connsiteX0" fmla="*/ 583971 w 4063151"/>
              <a:gd name="connsiteY0" fmla="*/ 0 h 2419814"/>
              <a:gd name="connsiteX1" fmla="*/ 583971 w 4063151"/>
              <a:gd name="connsiteY1" fmla="*/ 0 h 2419814"/>
              <a:gd name="connsiteX2" fmla="*/ 2691551 w 4063151"/>
              <a:gd name="connsiteY2" fmla="*/ 89209 h 2419814"/>
              <a:gd name="connsiteX3" fmla="*/ 2836517 w 4063151"/>
              <a:gd name="connsiteY3" fmla="*/ 133814 h 2419814"/>
              <a:gd name="connsiteX4" fmla="*/ 3226810 w 4063151"/>
              <a:gd name="connsiteY4" fmla="*/ 223024 h 2419814"/>
              <a:gd name="connsiteX5" fmla="*/ 3561347 w 4063151"/>
              <a:gd name="connsiteY5" fmla="*/ 345687 h 2419814"/>
              <a:gd name="connsiteX6" fmla="*/ 3739766 w 4063151"/>
              <a:gd name="connsiteY6" fmla="*/ 501804 h 2419814"/>
              <a:gd name="connsiteX7" fmla="*/ 4063151 w 4063151"/>
              <a:gd name="connsiteY7" fmla="*/ 1817648 h 2419814"/>
              <a:gd name="connsiteX8" fmla="*/ 4040849 w 4063151"/>
              <a:gd name="connsiteY8" fmla="*/ 1851102 h 2419814"/>
              <a:gd name="connsiteX9" fmla="*/ 3973942 w 4063151"/>
              <a:gd name="connsiteY9" fmla="*/ 1918009 h 2419814"/>
              <a:gd name="connsiteX10" fmla="*/ 3717464 w 4063151"/>
              <a:gd name="connsiteY10" fmla="*/ 2085278 h 2419814"/>
              <a:gd name="connsiteX11" fmla="*/ 3349473 w 4063151"/>
              <a:gd name="connsiteY11" fmla="*/ 2286000 h 2419814"/>
              <a:gd name="connsiteX12" fmla="*/ 3048390 w 4063151"/>
              <a:gd name="connsiteY12" fmla="*/ 2352907 h 2419814"/>
              <a:gd name="connsiteX13" fmla="*/ 1844059 w 4063151"/>
              <a:gd name="connsiteY13" fmla="*/ 2419814 h 2419814"/>
              <a:gd name="connsiteX14" fmla="*/ 1788303 w 4063151"/>
              <a:gd name="connsiteY14" fmla="*/ 2408663 h 2419814"/>
              <a:gd name="connsiteX15" fmla="*/ 1453766 w 4063151"/>
              <a:gd name="connsiteY15" fmla="*/ 2308302 h 2419814"/>
              <a:gd name="connsiteX16" fmla="*/ 951961 w 4063151"/>
              <a:gd name="connsiteY16" fmla="*/ 2141034 h 2419814"/>
              <a:gd name="connsiteX17" fmla="*/ 517064 w 4063151"/>
              <a:gd name="connsiteY17" fmla="*/ 1884556 h 2419814"/>
              <a:gd name="connsiteX18" fmla="*/ 260586 w 4063151"/>
              <a:gd name="connsiteY18" fmla="*/ 1494263 h 2419814"/>
              <a:gd name="connsiteX19" fmla="*/ 48712 w 4063151"/>
              <a:gd name="connsiteY19" fmla="*/ 1103970 h 2419814"/>
              <a:gd name="connsiteX20" fmla="*/ 48712 w 4063151"/>
              <a:gd name="connsiteY20" fmla="*/ 412595 h 2419814"/>
              <a:gd name="connsiteX21" fmla="*/ 583971 w 4063151"/>
              <a:gd name="connsiteY21" fmla="*/ 0 h 2419814"/>
              <a:gd name="connsiteX0" fmla="*/ 583971 w 4063151"/>
              <a:gd name="connsiteY0" fmla="*/ 0 h 2419814"/>
              <a:gd name="connsiteX1" fmla="*/ 583971 w 4063151"/>
              <a:gd name="connsiteY1" fmla="*/ 0 h 2419814"/>
              <a:gd name="connsiteX2" fmla="*/ 2691551 w 4063151"/>
              <a:gd name="connsiteY2" fmla="*/ 89209 h 2419814"/>
              <a:gd name="connsiteX3" fmla="*/ 2836517 w 4063151"/>
              <a:gd name="connsiteY3" fmla="*/ 133814 h 2419814"/>
              <a:gd name="connsiteX4" fmla="*/ 3226810 w 4063151"/>
              <a:gd name="connsiteY4" fmla="*/ 223024 h 2419814"/>
              <a:gd name="connsiteX5" fmla="*/ 3561347 w 4063151"/>
              <a:gd name="connsiteY5" fmla="*/ 345687 h 2419814"/>
              <a:gd name="connsiteX6" fmla="*/ 3739766 w 4063151"/>
              <a:gd name="connsiteY6" fmla="*/ 501804 h 2419814"/>
              <a:gd name="connsiteX7" fmla="*/ 4063151 w 4063151"/>
              <a:gd name="connsiteY7" fmla="*/ 1817648 h 2419814"/>
              <a:gd name="connsiteX8" fmla="*/ 4040849 w 4063151"/>
              <a:gd name="connsiteY8" fmla="*/ 1851102 h 2419814"/>
              <a:gd name="connsiteX9" fmla="*/ 3973942 w 4063151"/>
              <a:gd name="connsiteY9" fmla="*/ 1918009 h 2419814"/>
              <a:gd name="connsiteX10" fmla="*/ 3717464 w 4063151"/>
              <a:gd name="connsiteY10" fmla="*/ 2085278 h 2419814"/>
              <a:gd name="connsiteX11" fmla="*/ 3349473 w 4063151"/>
              <a:gd name="connsiteY11" fmla="*/ 2286000 h 2419814"/>
              <a:gd name="connsiteX12" fmla="*/ 3048390 w 4063151"/>
              <a:gd name="connsiteY12" fmla="*/ 2352907 h 2419814"/>
              <a:gd name="connsiteX13" fmla="*/ 1844059 w 4063151"/>
              <a:gd name="connsiteY13" fmla="*/ 2419814 h 2419814"/>
              <a:gd name="connsiteX14" fmla="*/ 1788303 w 4063151"/>
              <a:gd name="connsiteY14" fmla="*/ 2408663 h 2419814"/>
              <a:gd name="connsiteX15" fmla="*/ 1453766 w 4063151"/>
              <a:gd name="connsiteY15" fmla="*/ 2308302 h 2419814"/>
              <a:gd name="connsiteX16" fmla="*/ 951961 w 4063151"/>
              <a:gd name="connsiteY16" fmla="*/ 2141034 h 2419814"/>
              <a:gd name="connsiteX17" fmla="*/ 517064 w 4063151"/>
              <a:gd name="connsiteY17" fmla="*/ 1884556 h 2419814"/>
              <a:gd name="connsiteX18" fmla="*/ 260586 w 4063151"/>
              <a:gd name="connsiteY18" fmla="*/ 1494263 h 2419814"/>
              <a:gd name="connsiteX19" fmla="*/ 48712 w 4063151"/>
              <a:gd name="connsiteY19" fmla="*/ 1103970 h 2419814"/>
              <a:gd name="connsiteX20" fmla="*/ 48712 w 4063151"/>
              <a:gd name="connsiteY20" fmla="*/ 412595 h 2419814"/>
              <a:gd name="connsiteX21" fmla="*/ 583971 w 4063151"/>
              <a:gd name="connsiteY21" fmla="*/ 0 h 2419814"/>
              <a:gd name="connsiteX0" fmla="*/ 583971 w 4074391"/>
              <a:gd name="connsiteY0" fmla="*/ 0 h 2419814"/>
              <a:gd name="connsiteX1" fmla="*/ 583971 w 4074391"/>
              <a:gd name="connsiteY1" fmla="*/ 0 h 2419814"/>
              <a:gd name="connsiteX2" fmla="*/ 2691551 w 4074391"/>
              <a:gd name="connsiteY2" fmla="*/ 89209 h 2419814"/>
              <a:gd name="connsiteX3" fmla="*/ 2836517 w 4074391"/>
              <a:gd name="connsiteY3" fmla="*/ 133814 h 2419814"/>
              <a:gd name="connsiteX4" fmla="*/ 3226810 w 4074391"/>
              <a:gd name="connsiteY4" fmla="*/ 223024 h 2419814"/>
              <a:gd name="connsiteX5" fmla="*/ 3561347 w 4074391"/>
              <a:gd name="connsiteY5" fmla="*/ 345687 h 2419814"/>
              <a:gd name="connsiteX6" fmla="*/ 3739766 w 4074391"/>
              <a:gd name="connsiteY6" fmla="*/ 501804 h 2419814"/>
              <a:gd name="connsiteX7" fmla="*/ 4063151 w 4074391"/>
              <a:gd name="connsiteY7" fmla="*/ 1817648 h 2419814"/>
              <a:gd name="connsiteX8" fmla="*/ 3973942 w 4074391"/>
              <a:gd name="connsiteY8" fmla="*/ 1918009 h 2419814"/>
              <a:gd name="connsiteX9" fmla="*/ 3717464 w 4074391"/>
              <a:gd name="connsiteY9" fmla="*/ 2085278 h 2419814"/>
              <a:gd name="connsiteX10" fmla="*/ 3349473 w 4074391"/>
              <a:gd name="connsiteY10" fmla="*/ 2286000 h 2419814"/>
              <a:gd name="connsiteX11" fmla="*/ 3048390 w 4074391"/>
              <a:gd name="connsiteY11" fmla="*/ 2352907 h 2419814"/>
              <a:gd name="connsiteX12" fmla="*/ 1844059 w 4074391"/>
              <a:gd name="connsiteY12" fmla="*/ 2419814 h 2419814"/>
              <a:gd name="connsiteX13" fmla="*/ 1788303 w 4074391"/>
              <a:gd name="connsiteY13" fmla="*/ 2408663 h 2419814"/>
              <a:gd name="connsiteX14" fmla="*/ 1453766 w 4074391"/>
              <a:gd name="connsiteY14" fmla="*/ 2308302 h 2419814"/>
              <a:gd name="connsiteX15" fmla="*/ 951961 w 4074391"/>
              <a:gd name="connsiteY15" fmla="*/ 2141034 h 2419814"/>
              <a:gd name="connsiteX16" fmla="*/ 517064 w 4074391"/>
              <a:gd name="connsiteY16" fmla="*/ 1884556 h 2419814"/>
              <a:gd name="connsiteX17" fmla="*/ 260586 w 4074391"/>
              <a:gd name="connsiteY17" fmla="*/ 1494263 h 2419814"/>
              <a:gd name="connsiteX18" fmla="*/ 48712 w 4074391"/>
              <a:gd name="connsiteY18" fmla="*/ 1103970 h 2419814"/>
              <a:gd name="connsiteX19" fmla="*/ 48712 w 4074391"/>
              <a:gd name="connsiteY19" fmla="*/ 412595 h 2419814"/>
              <a:gd name="connsiteX20" fmla="*/ 583971 w 4074391"/>
              <a:gd name="connsiteY20" fmla="*/ 0 h 2419814"/>
              <a:gd name="connsiteX0" fmla="*/ 583971 w 4063151"/>
              <a:gd name="connsiteY0" fmla="*/ 0 h 2419814"/>
              <a:gd name="connsiteX1" fmla="*/ 583971 w 4063151"/>
              <a:gd name="connsiteY1" fmla="*/ 0 h 2419814"/>
              <a:gd name="connsiteX2" fmla="*/ 2691551 w 4063151"/>
              <a:gd name="connsiteY2" fmla="*/ 89209 h 2419814"/>
              <a:gd name="connsiteX3" fmla="*/ 2836517 w 4063151"/>
              <a:gd name="connsiteY3" fmla="*/ 133814 h 2419814"/>
              <a:gd name="connsiteX4" fmla="*/ 3226810 w 4063151"/>
              <a:gd name="connsiteY4" fmla="*/ 223024 h 2419814"/>
              <a:gd name="connsiteX5" fmla="*/ 3561347 w 4063151"/>
              <a:gd name="connsiteY5" fmla="*/ 345687 h 2419814"/>
              <a:gd name="connsiteX6" fmla="*/ 3739766 w 4063151"/>
              <a:gd name="connsiteY6" fmla="*/ 501804 h 2419814"/>
              <a:gd name="connsiteX7" fmla="*/ 4063151 w 4063151"/>
              <a:gd name="connsiteY7" fmla="*/ 1817648 h 2419814"/>
              <a:gd name="connsiteX8" fmla="*/ 3717464 w 4063151"/>
              <a:gd name="connsiteY8" fmla="*/ 2085278 h 2419814"/>
              <a:gd name="connsiteX9" fmla="*/ 3349473 w 4063151"/>
              <a:gd name="connsiteY9" fmla="*/ 2286000 h 2419814"/>
              <a:gd name="connsiteX10" fmla="*/ 3048390 w 4063151"/>
              <a:gd name="connsiteY10" fmla="*/ 2352907 h 2419814"/>
              <a:gd name="connsiteX11" fmla="*/ 1844059 w 4063151"/>
              <a:gd name="connsiteY11" fmla="*/ 2419814 h 2419814"/>
              <a:gd name="connsiteX12" fmla="*/ 1788303 w 4063151"/>
              <a:gd name="connsiteY12" fmla="*/ 2408663 h 2419814"/>
              <a:gd name="connsiteX13" fmla="*/ 1453766 w 4063151"/>
              <a:gd name="connsiteY13" fmla="*/ 2308302 h 2419814"/>
              <a:gd name="connsiteX14" fmla="*/ 951961 w 4063151"/>
              <a:gd name="connsiteY14" fmla="*/ 2141034 h 2419814"/>
              <a:gd name="connsiteX15" fmla="*/ 517064 w 4063151"/>
              <a:gd name="connsiteY15" fmla="*/ 1884556 h 2419814"/>
              <a:gd name="connsiteX16" fmla="*/ 260586 w 4063151"/>
              <a:gd name="connsiteY16" fmla="*/ 1494263 h 2419814"/>
              <a:gd name="connsiteX17" fmla="*/ 48712 w 4063151"/>
              <a:gd name="connsiteY17" fmla="*/ 1103970 h 2419814"/>
              <a:gd name="connsiteX18" fmla="*/ 48712 w 4063151"/>
              <a:gd name="connsiteY18" fmla="*/ 412595 h 2419814"/>
              <a:gd name="connsiteX19" fmla="*/ 583971 w 4063151"/>
              <a:gd name="connsiteY19" fmla="*/ 0 h 2419814"/>
              <a:gd name="connsiteX0" fmla="*/ 583971 w 4063151"/>
              <a:gd name="connsiteY0" fmla="*/ 0 h 2419814"/>
              <a:gd name="connsiteX1" fmla="*/ 583971 w 4063151"/>
              <a:gd name="connsiteY1" fmla="*/ 0 h 2419814"/>
              <a:gd name="connsiteX2" fmla="*/ 2691551 w 4063151"/>
              <a:gd name="connsiteY2" fmla="*/ 89209 h 2419814"/>
              <a:gd name="connsiteX3" fmla="*/ 2836517 w 4063151"/>
              <a:gd name="connsiteY3" fmla="*/ 133814 h 2419814"/>
              <a:gd name="connsiteX4" fmla="*/ 3226810 w 4063151"/>
              <a:gd name="connsiteY4" fmla="*/ 223024 h 2419814"/>
              <a:gd name="connsiteX5" fmla="*/ 3561347 w 4063151"/>
              <a:gd name="connsiteY5" fmla="*/ 345687 h 2419814"/>
              <a:gd name="connsiteX6" fmla="*/ 3739766 w 4063151"/>
              <a:gd name="connsiteY6" fmla="*/ 501804 h 2419814"/>
              <a:gd name="connsiteX7" fmla="*/ 4063151 w 4063151"/>
              <a:gd name="connsiteY7" fmla="*/ 1817648 h 2419814"/>
              <a:gd name="connsiteX8" fmla="*/ 3349473 w 4063151"/>
              <a:gd name="connsiteY8" fmla="*/ 2286000 h 2419814"/>
              <a:gd name="connsiteX9" fmla="*/ 3048390 w 4063151"/>
              <a:gd name="connsiteY9" fmla="*/ 2352907 h 2419814"/>
              <a:gd name="connsiteX10" fmla="*/ 1844059 w 4063151"/>
              <a:gd name="connsiteY10" fmla="*/ 2419814 h 2419814"/>
              <a:gd name="connsiteX11" fmla="*/ 1788303 w 4063151"/>
              <a:gd name="connsiteY11" fmla="*/ 2408663 h 2419814"/>
              <a:gd name="connsiteX12" fmla="*/ 1453766 w 4063151"/>
              <a:gd name="connsiteY12" fmla="*/ 2308302 h 2419814"/>
              <a:gd name="connsiteX13" fmla="*/ 951961 w 4063151"/>
              <a:gd name="connsiteY13" fmla="*/ 2141034 h 2419814"/>
              <a:gd name="connsiteX14" fmla="*/ 517064 w 4063151"/>
              <a:gd name="connsiteY14" fmla="*/ 1884556 h 2419814"/>
              <a:gd name="connsiteX15" fmla="*/ 260586 w 4063151"/>
              <a:gd name="connsiteY15" fmla="*/ 1494263 h 2419814"/>
              <a:gd name="connsiteX16" fmla="*/ 48712 w 4063151"/>
              <a:gd name="connsiteY16" fmla="*/ 1103970 h 2419814"/>
              <a:gd name="connsiteX17" fmla="*/ 48712 w 4063151"/>
              <a:gd name="connsiteY17" fmla="*/ 412595 h 2419814"/>
              <a:gd name="connsiteX18" fmla="*/ 583971 w 4063151"/>
              <a:gd name="connsiteY18" fmla="*/ 0 h 2419814"/>
              <a:gd name="connsiteX0" fmla="*/ 583971 w 4091047"/>
              <a:gd name="connsiteY0" fmla="*/ 0 h 2419814"/>
              <a:gd name="connsiteX1" fmla="*/ 583971 w 4091047"/>
              <a:gd name="connsiteY1" fmla="*/ 0 h 2419814"/>
              <a:gd name="connsiteX2" fmla="*/ 2691551 w 4091047"/>
              <a:gd name="connsiteY2" fmla="*/ 89209 h 2419814"/>
              <a:gd name="connsiteX3" fmla="*/ 2836517 w 4091047"/>
              <a:gd name="connsiteY3" fmla="*/ 133814 h 2419814"/>
              <a:gd name="connsiteX4" fmla="*/ 3226810 w 4091047"/>
              <a:gd name="connsiteY4" fmla="*/ 223024 h 2419814"/>
              <a:gd name="connsiteX5" fmla="*/ 3561347 w 4091047"/>
              <a:gd name="connsiteY5" fmla="*/ 345687 h 2419814"/>
              <a:gd name="connsiteX6" fmla="*/ 3739766 w 4091047"/>
              <a:gd name="connsiteY6" fmla="*/ 501804 h 2419814"/>
              <a:gd name="connsiteX7" fmla="*/ 4063151 w 4091047"/>
              <a:gd name="connsiteY7" fmla="*/ 1817648 h 2419814"/>
              <a:gd name="connsiteX8" fmla="*/ 3349473 w 4091047"/>
              <a:gd name="connsiteY8" fmla="*/ 2286000 h 2419814"/>
              <a:gd name="connsiteX9" fmla="*/ 3048390 w 4091047"/>
              <a:gd name="connsiteY9" fmla="*/ 2352907 h 2419814"/>
              <a:gd name="connsiteX10" fmla="*/ 1844059 w 4091047"/>
              <a:gd name="connsiteY10" fmla="*/ 2419814 h 2419814"/>
              <a:gd name="connsiteX11" fmla="*/ 1788303 w 4091047"/>
              <a:gd name="connsiteY11" fmla="*/ 2408663 h 2419814"/>
              <a:gd name="connsiteX12" fmla="*/ 1453766 w 4091047"/>
              <a:gd name="connsiteY12" fmla="*/ 2308302 h 2419814"/>
              <a:gd name="connsiteX13" fmla="*/ 951961 w 4091047"/>
              <a:gd name="connsiteY13" fmla="*/ 2141034 h 2419814"/>
              <a:gd name="connsiteX14" fmla="*/ 517064 w 4091047"/>
              <a:gd name="connsiteY14" fmla="*/ 1884556 h 2419814"/>
              <a:gd name="connsiteX15" fmla="*/ 260586 w 4091047"/>
              <a:gd name="connsiteY15" fmla="*/ 1494263 h 2419814"/>
              <a:gd name="connsiteX16" fmla="*/ 48712 w 4091047"/>
              <a:gd name="connsiteY16" fmla="*/ 1103970 h 2419814"/>
              <a:gd name="connsiteX17" fmla="*/ 48712 w 4091047"/>
              <a:gd name="connsiteY17" fmla="*/ 412595 h 2419814"/>
              <a:gd name="connsiteX18" fmla="*/ 583971 w 4091047"/>
              <a:gd name="connsiteY18" fmla="*/ 0 h 2419814"/>
              <a:gd name="connsiteX0" fmla="*/ 583971 w 4122561"/>
              <a:gd name="connsiteY0" fmla="*/ 0 h 2419814"/>
              <a:gd name="connsiteX1" fmla="*/ 583971 w 4122561"/>
              <a:gd name="connsiteY1" fmla="*/ 0 h 2419814"/>
              <a:gd name="connsiteX2" fmla="*/ 2691551 w 4122561"/>
              <a:gd name="connsiteY2" fmla="*/ 89209 h 2419814"/>
              <a:gd name="connsiteX3" fmla="*/ 2836517 w 4122561"/>
              <a:gd name="connsiteY3" fmla="*/ 133814 h 2419814"/>
              <a:gd name="connsiteX4" fmla="*/ 3226810 w 4122561"/>
              <a:gd name="connsiteY4" fmla="*/ 223024 h 2419814"/>
              <a:gd name="connsiteX5" fmla="*/ 3561347 w 4122561"/>
              <a:gd name="connsiteY5" fmla="*/ 345687 h 2419814"/>
              <a:gd name="connsiteX6" fmla="*/ 3739766 w 4122561"/>
              <a:gd name="connsiteY6" fmla="*/ 501804 h 2419814"/>
              <a:gd name="connsiteX7" fmla="*/ 4063151 w 4122561"/>
              <a:gd name="connsiteY7" fmla="*/ 1817648 h 2419814"/>
              <a:gd name="connsiteX8" fmla="*/ 3349473 w 4122561"/>
              <a:gd name="connsiteY8" fmla="*/ 2286000 h 2419814"/>
              <a:gd name="connsiteX9" fmla="*/ 3048390 w 4122561"/>
              <a:gd name="connsiteY9" fmla="*/ 2352907 h 2419814"/>
              <a:gd name="connsiteX10" fmla="*/ 1844059 w 4122561"/>
              <a:gd name="connsiteY10" fmla="*/ 2419814 h 2419814"/>
              <a:gd name="connsiteX11" fmla="*/ 1788303 w 4122561"/>
              <a:gd name="connsiteY11" fmla="*/ 2408663 h 2419814"/>
              <a:gd name="connsiteX12" fmla="*/ 1453766 w 4122561"/>
              <a:gd name="connsiteY12" fmla="*/ 2308302 h 2419814"/>
              <a:gd name="connsiteX13" fmla="*/ 951961 w 4122561"/>
              <a:gd name="connsiteY13" fmla="*/ 2141034 h 2419814"/>
              <a:gd name="connsiteX14" fmla="*/ 517064 w 4122561"/>
              <a:gd name="connsiteY14" fmla="*/ 1884556 h 2419814"/>
              <a:gd name="connsiteX15" fmla="*/ 260586 w 4122561"/>
              <a:gd name="connsiteY15" fmla="*/ 1494263 h 2419814"/>
              <a:gd name="connsiteX16" fmla="*/ 48712 w 4122561"/>
              <a:gd name="connsiteY16" fmla="*/ 1103970 h 2419814"/>
              <a:gd name="connsiteX17" fmla="*/ 48712 w 4122561"/>
              <a:gd name="connsiteY17" fmla="*/ 412595 h 2419814"/>
              <a:gd name="connsiteX18" fmla="*/ 583971 w 4122561"/>
              <a:gd name="connsiteY18" fmla="*/ 0 h 2419814"/>
              <a:gd name="connsiteX0" fmla="*/ 583971 w 4122561"/>
              <a:gd name="connsiteY0" fmla="*/ 0 h 2419814"/>
              <a:gd name="connsiteX1" fmla="*/ 583971 w 4122561"/>
              <a:gd name="connsiteY1" fmla="*/ 0 h 2419814"/>
              <a:gd name="connsiteX2" fmla="*/ 2691551 w 4122561"/>
              <a:gd name="connsiteY2" fmla="*/ 89209 h 2419814"/>
              <a:gd name="connsiteX3" fmla="*/ 3226810 w 4122561"/>
              <a:gd name="connsiteY3" fmla="*/ 223024 h 2419814"/>
              <a:gd name="connsiteX4" fmla="*/ 3561347 w 4122561"/>
              <a:gd name="connsiteY4" fmla="*/ 345687 h 2419814"/>
              <a:gd name="connsiteX5" fmla="*/ 3739766 w 4122561"/>
              <a:gd name="connsiteY5" fmla="*/ 501804 h 2419814"/>
              <a:gd name="connsiteX6" fmla="*/ 4063151 w 4122561"/>
              <a:gd name="connsiteY6" fmla="*/ 1817648 h 2419814"/>
              <a:gd name="connsiteX7" fmla="*/ 3349473 w 4122561"/>
              <a:gd name="connsiteY7" fmla="*/ 2286000 h 2419814"/>
              <a:gd name="connsiteX8" fmla="*/ 3048390 w 4122561"/>
              <a:gd name="connsiteY8" fmla="*/ 2352907 h 2419814"/>
              <a:gd name="connsiteX9" fmla="*/ 1844059 w 4122561"/>
              <a:gd name="connsiteY9" fmla="*/ 2419814 h 2419814"/>
              <a:gd name="connsiteX10" fmla="*/ 1788303 w 4122561"/>
              <a:gd name="connsiteY10" fmla="*/ 2408663 h 2419814"/>
              <a:gd name="connsiteX11" fmla="*/ 1453766 w 4122561"/>
              <a:gd name="connsiteY11" fmla="*/ 2308302 h 2419814"/>
              <a:gd name="connsiteX12" fmla="*/ 951961 w 4122561"/>
              <a:gd name="connsiteY12" fmla="*/ 2141034 h 2419814"/>
              <a:gd name="connsiteX13" fmla="*/ 517064 w 4122561"/>
              <a:gd name="connsiteY13" fmla="*/ 1884556 h 2419814"/>
              <a:gd name="connsiteX14" fmla="*/ 260586 w 4122561"/>
              <a:gd name="connsiteY14" fmla="*/ 1494263 h 2419814"/>
              <a:gd name="connsiteX15" fmla="*/ 48712 w 4122561"/>
              <a:gd name="connsiteY15" fmla="*/ 1103970 h 2419814"/>
              <a:gd name="connsiteX16" fmla="*/ 48712 w 4122561"/>
              <a:gd name="connsiteY16" fmla="*/ 412595 h 2419814"/>
              <a:gd name="connsiteX17" fmla="*/ 583971 w 4122561"/>
              <a:gd name="connsiteY17" fmla="*/ 0 h 2419814"/>
              <a:gd name="connsiteX0" fmla="*/ 583971 w 4122561"/>
              <a:gd name="connsiteY0" fmla="*/ 0 h 2419814"/>
              <a:gd name="connsiteX1" fmla="*/ 583971 w 4122561"/>
              <a:gd name="connsiteY1" fmla="*/ 0 h 2419814"/>
              <a:gd name="connsiteX2" fmla="*/ 3226810 w 4122561"/>
              <a:gd name="connsiteY2" fmla="*/ 223024 h 2419814"/>
              <a:gd name="connsiteX3" fmla="*/ 3561347 w 4122561"/>
              <a:gd name="connsiteY3" fmla="*/ 345687 h 2419814"/>
              <a:gd name="connsiteX4" fmla="*/ 3739766 w 4122561"/>
              <a:gd name="connsiteY4" fmla="*/ 501804 h 2419814"/>
              <a:gd name="connsiteX5" fmla="*/ 4063151 w 4122561"/>
              <a:gd name="connsiteY5" fmla="*/ 1817648 h 2419814"/>
              <a:gd name="connsiteX6" fmla="*/ 3349473 w 4122561"/>
              <a:gd name="connsiteY6" fmla="*/ 2286000 h 2419814"/>
              <a:gd name="connsiteX7" fmla="*/ 3048390 w 4122561"/>
              <a:gd name="connsiteY7" fmla="*/ 2352907 h 2419814"/>
              <a:gd name="connsiteX8" fmla="*/ 1844059 w 4122561"/>
              <a:gd name="connsiteY8" fmla="*/ 2419814 h 2419814"/>
              <a:gd name="connsiteX9" fmla="*/ 1788303 w 4122561"/>
              <a:gd name="connsiteY9" fmla="*/ 2408663 h 2419814"/>
              <a:gd name="connsiteX10" fmla="*/ 1453766 w 4122561"/>
              <a:gd name="connsiteY10" fmla="*/ 2308302 h 2419814"/>
              <a:gd name="connsiteX11" fmla="*/ 951961 w 4122561"/>
              <a:gd name="connsiteY11" fmla="*/ 2141034 h 2419814"/>
              <a:gd name="connsiteX12" fmla="*/ 517064 w 4122561"/>
              <a:gd name="connsiteY12" fmla="*/ 1884556 h 2419814"/>
              <a:gd name="connsiteX13" fmla="*/ 260586 w 4122561"/>
              <a:gd name="connsiteY13" fmla="*/ 1494263 h 2419814"/>
              <a:gd name="connsiteX14" fmla="*/ 48712 w 4122561"/>
              <a:gd name="connsiteY14" fmla="*/ 1103970 h 2419814"/>
              <a:gd name="connsiteX15" fmla="*/ 48712 w 4122561"/>
              <a:gd name="connsiteY15" fmla="*/ 412595 h 2419814"/>
              <a:gd name="connsiteX16" fmla="*/ 583971 w 4122561"/>
              <a:gd name="connsiteY16" fmla="*/ 0 h 2419814"/>
              <a:gd name="connsiteX0" fmla="*/ 583971 w 4122561"/>
              <a:gd name="connsiteY0" fmla="*/ 0 h 2419814"/>
              <a:gd name="connsiteX1" fmla="*/ 583971 w 4122561"/>
              <a:gd name="connsiteY1" fmla="*/ 0 h 2419814"/>
              <a:gd name="connsiteX2" fmla="*/ 3561347 w 4122561"/>
              <a:gd name="connsiteY2" fmla="*/ 345687 h 2419814"/>
              <a:gd name="connsiteX3" fmla="*/ 3739766 w 4122561"/>
              <a:gd name="connsiteY3" fmla="*/ 501804 h 2419814"/>
              <a:gd name="connsiteX4" fmla="*/ 4063151 w 4122561"/>
              <a:gd name="connsiteY4" fmla="*/ 1817648 h 2419814"/>
              <a:gd name="connsiteX5" fmla="*/ 3349473 w 4122561"/>
              <a:gd name="connsiteY5" fmla="*/ 2286000 h 2419814"/>
              <a:gd name="connsiteX6" fmla="*/ 3048390 w 4122561"/>
              <a:gd name="connsiteY6" fmla="*/ 2352907 h 2419814"/>
              <a:gd name="connsiteX7" fmla="*/ 1844059 w 4122561"/>
              <a:gd name="connsiteY7" fmla="*/ 2419814 h 2419814"/>
              <a:gd name="connsiteX8" fmla="*/ 1788303 w 4122561"/>
              <a:gd name="connsiteY8" fmla="*/ 2408663 h 2419814"/>
              <a:gd name="connsiteX9" fmla="*/ 1453766 w 4122561"/>
              <a:gd name="connsiteY9" fmla="*/ 2308302 h 2419814"/>
              <a:gd name="connsiteX10" fmla="*/ 951961 w 4122561"/>
              <a:gd name="connsiteY10" fmla="*/ 2141034 h 2419814"/>
              <a:gd name="connsiteX11" fmla="*/ 517064 w 4122561"/>
              <a:gd name="connsiteY11" fmla="*/ 1884556 h 2419814"/>
              <a:gd name="connsiteX12" fmla="*/ 260586 w 4122561"/>
              <a:gd name="connsiteY12" fmla="*/ 1494263 h 2419814"/>
              <a:gd name="connsiteX13" fmla="*/ 48712 w 4122561"/>
              <a:gd name="connsiteY13" fmla="*/ 1103970 h 2419814"/>
              <a:gd name="connsiteX14" fmla="*/ 48712 w 4122561"/>
              <a:gd name="connsiteY14" fmla="*/ 412595 h 2419814"/>
              <a:gd name="connsiteX15" fmla="*/ 583971 w 4122561"/>
              <a:gd name="connsiteY15" fmla="*/ 0 h 2419814"/>
              <a:gd name="connsiteX0" fmla="*/ 583971 w 4122561"/>
              <a:gd name="connsiteY0" fmla="*/ 0 h 2419814"/>
              <a:gd name="connsiteX1" fmla="*/ 583971 w 4122561"/>
              <a:gd name="connsiteY1" fmla="*/ 0 h 2419814"/>
              <a:gd name="connsiteX2" fmla="*/ 3739766 w 4122561"/>
              <a:gd name="connsiteY2" fmla="*/ 501804 h 2419814"/>
              <a:gd name="connsiteX3" fmla="*/ 4063151 w 4122561"/>
              <a:gd name="connsiteY3" fmla="*/ 1817648 h 2419814"/>
              <a:gd name="connsiteX4" fmla="*/ 3349473 w 4122561"/>
              <a:gd name="connsiteY4" fmla="*/ 2286000 h 2419814"/>
              <a:gd name="connsiteX5" fmla="*/ 3048390 w 4122561"/>
              <a:gd name="connsiteY5" fmla="*/ 2352907 h 2419814"/>
              <a:gd name="connsiteX6" fmla="*/ 1844059 w 4122561"/>
              <a:gd name="connsiteY6" fmla="*/ 2419814 h 2419814"/>
              <a:gd name="connsiteX7" fmla="*/ 1788303 w 4122561"/>
              <a:gd name="connsiteY7" fmla="*/ 2408663 h 2419814"/>
              <a:gd name="connsiteX8" fmla="*/ 1453766 w 4122561"/>
              <a:gd name="connsiteY8" fmla="*/ 2308302 h 2419814"/>
              <a:gd name="connsiteX9" fmla="*/ 951961 w 4122561"/>
              <a:gd name="connsiteY9" fmla="*/ 2141034 h 2419814"/>
              <a:gd name="connsiteX10" fmla="*/ 517064 w 4122561"/>
              <a:gd name="connsiteY10" fmla="*/ 1884556 h 2419814"/>
              <a:gd name="connsiteX11" fmla="*/ 260586 w 4122561"/>
              <a:gd name="connsiteY11" fmla="*/ 1494263 h 2419814"/>
              <a:gd name="connsiteX12" fmla="*/ 48712 w 4122561"/>
              <a:gd name="connsiteY12" fmla="*/ 1103970 h 2419814"/>
              <a:gd name="connsiteX13" fmla="*/ 48712 w 4122561"/>
              <a:gd name="connsiteY13" fmla="*/ 412595 h 2419814"/>
              <a:gd name="connsiteX14" fmla="*/ 583971 w 4122561"/>
              <a:gd name="connsiteY14" fmla="*/ 0 h 2419814"/>
              <a:gd name="connsiteX0" fmla="*/ 544835 w 4083425"/>
              <a:gd name="connsiteY0" fmla="*/ 0 h 2419814"/>
              <a:gd name="connsiteX1" fmla="*/ 544835 w 4083425"/>
              <a:gd name="connsiteY1" fmla="*/ 0 h 2419814"/>
              <a:gd name="connsiteX2" fmla="*/ 3700630 w 4083425"/>
              <a:gd name="connsiteY2" fmla="*/ 501804 h 2419814"/>
              <a:gd name="connsiteX3" fmla="*/ 4024015 w 4083425"/>
              <a:gd name="connsiteY3" fmla="*/ 1817648 h 2419814"/>
              <a:gd name="connsiteX4" fmla="*/ 3310337 w 4083425"/>
              <a:gd name="connsiteY4" fmla="*/ 2286000 h 2419814"/>
              <a:gd name="connsiteX5" fmla="*/ 3009254 w 4083425"/>
              <a:gd name="connsiteY5" fmla="*/ 2352907 h 2419814"/>
              <a:gd name="connsiteX6" fmla="*/ 1804923 w 4083425"/>
              <a:gd name="connsiteY6" fmla="*/ 2419814 h 2419814"/>
              <a:gd name="connsiteX7" fmla="*/ 1749167 w 4083425"/>
              <a:gd name="connsiteY7" fmla="*/ 2408663 h 2419814"/>
              <a:gd name="connsiteX8" fmla="*/ 1414630 w 4083425"/>
              <a:gd name="connsiteY8" fmla="*/ 2308302 h 2419814"/>
              <a:gd name="connsiteX9" fmla="*/ 912825 w 4083425"/>
              <a:gd name="connsiteY9" fmla="*/ 2141034 h 2419814"/>
              <a:gd name="connsiteX10" fmla="*/ 477928 w 4083425"/>
              <a:gd name="connsiteY10" fmla="*/ 1884556 h 2419814"/>
              <a:gd name="connsiteX11" fmla="*/ 221450 w 4083425"/>
              <a:gd name="connsiteY11" fmla="*/ 1494263 h 2419814"/>
              <a:gd name="connsiteX12" fmla="*/ 9576 w 4083425"/>
              <a:gd name="connsiteY12" fmla="*/ 1103970 h 2419814"/>
              <a:gd name="connsiteX13" fmla="*/ 544835 w 4083425"/>
              <a:gd name="connsiteY13" fmla="*/ 0 h 2419814"/>
              <a:gd name="connsiteX0" fmla="*/ 544835 w 4083425"/>
              <a:gd name="connsiteY0" fmla="*/ 0 h 2419814"/>
              <a:gd name="connsiteX1" fmla="*/ 544835 w 4083425"/>
              <a:gd name="connsiteY1" fmla="*/ 0 h 2419814"/>
              <a:gd name="connsiteX2" fmla="*/ 3700630 w 4083425"/>
              <a:gd name="connsiteY2" fmla="*/ 501804 h 2419814"/>
              <a:gd name="connsiteX3" fmla="*/ 4024015 w 4083425"/>
              <a:gd name="connsiteY3" fmla="*/ 1817648 h 2419814"/>
              <a:gd name="connsiteX4" fmla="*/ 3310337 w 4083425"/>
              <a:gd name="connsiteY4" fmla="*/ 2286000 h 2419814"/>
              <a:gd name="connsiteX5" fmla="*/ 3009254 w 4083425"/>
              <a:gd name="connsiteY5" fmla="*/ 2352907 h 2419814"/>
              <a:gd name="connsiteX6" fmla="*/ 1804923 w 4083425"/>
              <a:gd name="connsiteY6" fmla="*/ 2419814 h 2419814"/>
              <a:gd name="connsiteX7" fmla="*/ 1749167 w 4083425"/>
              <a:gd name="connsiteY7" fmla="*/ 2408663 h 2419814"/>
              <a:gd name="connsiteX8" fmla="*/ 1414630 w 4083425"/>
              <a:gd name="connsiteY8" fmla="*/ 2308302 h 2419814"/>
              <a:gd name="connsiteX9" fmla="*/ 912825 w 4083425"/>
              <a:gd name="connsiteY9" fmla="*/ 2141034 h 2419814"/>
              <a:gd name="connsiteX10" fmla="*/ 477928 w 4083425"/>
              <a:gd name="connsiteY10" fmla="*/ 1884556 h 2419814"/>
              <a:gd name="connsiteX11" fmla="*/ 221450 w 4083425"/>
              <a:gd name="connsiteY11" fmla="*/ 1494263 h 2419814"/>
              <a:gd name="connsiteX12" fmla="*/ 9576 w 4083425"/>
              <a:gd name="connsiteY12" fmla="*/ 1103970 h 2419814"/>
              <a:gd name="connsiteX13" fmla="*/ 544835 w 4083425"/>
              <a:gd name="connsiteY13" fmla="*/ 0 h 2419814"/>
              <a:gd name="connsiteX0" fmla="*/ 381087 w 4077002"/>
              <a:gd name="connsiteY0" fmla="*/ 492376 h 2419814"/>
              <a:gd name="connsiteX1" fmla="*/ 538412 w 4077002"/>
              <a:gd name="connsiteY1" fmla="*/ 0 h 2419814"/>
              <a:gd name="connsiteX2" fmla="*/ 3694207 w 4077002"/>
              <a:gd name="connsiteY2" fmla="*/ 501804 h 2419814"/>
              <a:gd name="connsiteX3" fmla="*/ 4017592 w 4077002"/>
              <a:gd name="connsiteY3" fmla="*/ 1817648 h 2419814"/>
              <a:gd name="connsiteX4" fmla="*/ 3303914 w 4077002"/>
              <a:gd name="connsiteY4" fmla="*/ 2286000 h 2419814"/>
              <a:gd name="connsiteX5" fmla="*/ 3002831 w 4077002"/>
              <a:gd name="connsiteY5" fmla="*/ 2352907 h 2419814"/>
              <a:gd name="connsiteX6" fmla="*/ 1798500 w 4077002"/>
              <a:gd name="connsiteY6" fmla="*/ 2419814 h 2419814"/>
              <a:gd name="connsiteX7" fmla="*/ 1742744 w 4077002"/>
              <a:gd name="connsiteY7" fmla="*/ 2408663 h 2419814"/>
              <a:gd name="connsiteX8" fmla="*/ 1408207 w 4077002"/>
              <a:gd name="connsiteY8" fmla="*/ 2308302 h 2419814"/>
              <a:gd name="connsiteX9" fmla="*/ 906402 w 4077002"/>
              <a:gd name="connsiteY9" fmla="*/ 2141034 h 2419814"/>
              <a:gd name="connsiteX10" fmla="*/ 471505 w 4077002"/>
              <a:gd name="connsiteY10" fmla="*/ 1884556 h 2419814"/>
              <a:gd name="connsiteX11" fmla="*/ 215027 w 4077002"/>
              <a:gd name="connsiteY11" fmla="*/ 1494263 h 2419814"/>
              <a:gd name="connsiteX12" fmla="*/ 3153 w 4077002"/>
              <a:gd name="connsiteY12" fmla="*/ 1103970 h 2419814"/>
              <a:gd name="connsiteX13" fmla="*/ 381087 w 4077002"/>
              <a:gd name="connsiteY13" fmla="*/ 492376 h 2419814"/>
              <a:gd name="connsiteX0" fmla="*/ 9576 w 4083425"/>
              <a:gd name="connsiteY0" fmla="*/ 1103970 h 2419814"/>
              <a:gd name="connsiteX1" fmla="*/ 544835 w 4083425"/>
              <a:gd name="connsiteY1" fmla="*/ 0 h 2419814"/>
              <a:gd name="connsiteX2" fmla="*/ 3700630 w 4083425"/>
              <a:gd name="connsiteY2" fmla="*/ 501804 h 2419814"/>
              <a:gd name="connsiteX3" fmla="*/ 4024015 w 4083425"/>
              <a:gd name="connsiteY3" fmla="*/ 1817648 h 2419814"/>
              <a:gd name="connsiteX4" fmla="*/ 3310337 w 4083425"/>
              <a:gd name="connsiteY4" fmla="*/ 2286000 h 2419814"/>
              <a:gd name="connsiteX5" fmla="*/ 3009254 w 4083425"/>
              <a:gd name="connsiteY5" fmla="*/ 2352907 h 2419814"/>
              <a:gd name="connsiteX6" fmla="*/ 1804923 w 4083425"/>
              <a:gd name="connsiteY6" fmla="*/ 2419814 h 2419814"/>
              <a:gd name="connsiteX7" fmla="*/ 1749167 w 4083425"/>
              <a:gd name="connsiteY7" fmla="*/ 2408663 h 2419814"/>
              <a:gd name="connsiteX8" fmla="*/ 1414630 w 4083425"/>
              <a:gd name="connsiteY8" fmla="*/ 2308302 h 2419814"/>
              <a:gd name="connsiteX9" fmla="*/ 912825 w 4083425"/>
              <a:gd name="connsiteY9" fmla="*/ 2141034 h 2419814"/>
              <a:gd name="connsiteX10" fmla="*/ 477928 w 4083425"/>
              <a:gd name="connsiteY10" fmla="*/ 1884556 h 2419814"/>
              <a:gd name="connsiteX11" fmla="*/ 221450 w 4083425"/>
              <a:gd name="connsiteY11" fmla="*/ 1494263 h 2419814"/>
              <a:gd name="connsiteX12" fmla="*/ 9576 w 4083425"/>
              <a:gd name="connsiteY12" fmla="*/ 1103970 h 2419814"/>
              <a:gd name="connsiteX0" fmla="*/ 106748 w 4180597"/>
              <a:gd name="connsiteY0" fmla="*/ 1122361 h 2438205"/>
              <a:gd name="connsiteX1" fmla="*/ 642007 w 4180597"/>
              <a:gd name="connsiteY1" fmla="*/ 18391 h 2438205"/>
              <a:gd name="connsiteX2" fmla="*/ 3797802 w 4180597"/>
              <a:gd name="connsiteY2" fmla="*/ 520195 h 2438205"/>
              <a:gd name="connsiteX3" fmla="*/ 4121187 w 4180597"/>
              <a:gd name="connsiteY3" fmla="*/ 1836039 h 2438205"/>
              <a:gd name="connsiteX4" fmla="*/ 3407509 w 4180597"/>
              <a:gd name="connsiteY4" fmla="*/ 2304391 h 2438205"/>
              <a:gd name="connsiteX5" fmla="*/ 3106426 w 4180597"/>
              <a:gd name="connsiteY5" fmla="*/ 2371298 h 2438205"/>
              <a:gd name="connsiteX6" fmla="*/ 1902095 w 4180597"/>
              <a:gd name="connsiteY6" fmla="*/ 2438205 h 2438205"/>
              <a:gd name="connsiteX7" fmla="*/ 1846339 w 4180597"/>
              <a:gd name="connsiteY7" fmla="*/ 2427054 h 2438205"/>
              <a:gd name="connsiteX8" fmla="*/ 1511802 w 4180597"/>
              <a:gd name="connsiteY8" fmla="*/ 2326693 h 2438205"/>
              <a:gd name="connsiteX9" fmla="*/ 1009997 w 4180597"/>
              <a:gd name="connsiteY9" fmla="*/ 2159425 h 2438205"/>
              <a:gd name="connsiteX10" fmla="*/ 575100 w 4180597"/>
              <a:gd name="connsiteY10" fmla="*/ 1902947 h 2438205"/>
              <a:gd name="connsiteX11" fmla="*/ 318622 w 4180597"/>
              <a:gd name="connsiteY11" fmla="*/ 1512654 h 2438205"/>
              <a:gd name="connsiteX12" fmla="*/ 106748 w 4180597"/>
              <a:gd name="connsiteY12" fmla="*/ 1122361 h 2438205"/>
              <a:gd name="connsiteX0" fmla="*/ 9576 w 4083425"/>
              <a:gd name="connsiteY0" fmla="*/ 1317638 h 2633482"/>
              <a:gd name="connsiteX1" fmla="*/ 544835 w 4083425"/>
              <a:gd name="connsiteY1" fmla="*/ 213668 h 2633482"/>
              <a:gd name="connsiteX2" fmla="*/ 3700630 w 4083425"/>
              <a:gd name="connsiteY2" fmla="*/ 715472 h 2633482"/>
              <a:gd name="connsiteX3" fmla="*/ 4024015 w 4083425"/>
              <a:gd name="connsiteY3" fmla="*/ 2031316 h 2633482"/>
              <a:gd name="connsiteX4" fmla="*/ 3310337 w 4083425"/>
              <a:gd name="connsiteY4" fmla="*/ 2499668 h 2633482"/>
              <a:gd name="connsiteX5" fmla="*/ 3009254 w 4083425"/>
              <a:gd name="connsiteY5" fmla="*/ 2566575 h 2633482"/>
              <a:gd name="connsiteX6" fmla="*/ 1804923 w 4083425"/>
              <a:gd name="connsiteY6" fmla="*/ 2633482 h 2633482"/>
              <a:gd name="connsiteX7" fmla="*/ 1749167 w 4083425"/>
              <a:gd name="connsiteY7" fmla="*/ 2622331 h 2633482"/>
              <a:gd name="connsiteX8" fmla="*/ 1414630 w 4083425"/>
              <a:gd name="connsiteY8" fmla="*/ 2521970 h 2633482"/>
              <a:gd name="connsiteX9" fmla="*/ 912825 w 4083425"/>
              <a:gd name="connsiteY9" fmla="*/ 2354702 h 2633482"/>
              <a:gd name="connsiteX10" fmla="*/ 477928 w 4083425"/>
              <a:gd name="connsiteY10" fmla="*/ 2098224 h 2633482"/>
              <a:gd name="connsiteX11" fmla="*/ 221450 w 4083425"/>
              <a:gd name="connsiteY11" fmla="*/ 1707931 h 2633482"/>
              <a:gd name="connsiteX12" fmla="*/ 9576 w 4083425"/>
              <a:gd name="connsiteY12" fmla="*/ 1317638 h 2633482"/>
              <a:gd name="connsiteX0" fmla="*/ 72611 w 4207158"/>
              <a:gd name="connsiteY0" fmla="*/ 827343 h 2143187"/>
              <a:gd name="connsiteX1" fmla="*/ 474750 w 4207158"/>
              <a:gd name="connsiteY1" fmla="*/ 397150 h 2143187"/>
              <a:gd name="connsiteX2" fmla="*/ 3763665 w 4207158"/>
              <a:gd name="connsiteY2" fmla="*/ 225177 h 2143187"/>
              <a:gd name="connsiteX3" fmla="*/ 4087050 w 4207158"/>
              <a:gd name="connsiteY3" fmla="*/ 1541021 h 2143187"/>
              <a:gd name="connsiteX4" fmla="*/ 3373372 w 4207158"/>
              <a:gd name="connsiteY4" fmla="*/ 2009373 h 2143187"/>
              <a:gd name="connsiteX5" fmla="*/ 3072289 w 4207158"/>
              <a:gd name="connsiteY5" fmla="*/ 2076280 h 2143187"/>
              <a:gd name="connsiteX6" fmla="*/ 1867958 w 4207158"/>
              <a:gd name="connsiteY6" fmla="*/ 2143187 h 2143187"/>
              <a:gd name="connsiteX7" fmla="*/ 1812202 w 4207158"/>
              <a:gd name="connsiteY7" fmla="*/ 2132036 h 2143187"/>
              <a:gd name="connsiteX8" fmla="*/ 1477665 w 4207158"/>
              <a:gd name="connsiteY8" fmla="*/ 2031675 h 2143187"/>
              <a:gd name="connsiteX9" fmla="*/ 975860 w 4207158"/>
              <a:gd name="connsiteY9" fmla="*/ 1864407 h 2143187"/>
              <a:gd name="connsiteX10" fmla="*/ 540963 w 4207158"/>
              <a:gd name="connsiteY10" fmla="*/ 1607929 h 2143187"/>
              <a:gd name="connsiteX11" fmla="*/ 284485 w 4207158"/>
              <a:gd name="connsiteY11" fmla="*/ 1217636 h 2143187"/>
              <a:gd name="connsiteX12" fmla="*/ 72611 w 4207158"/>
              <a:gd name="connsiteY12" fmla="*/ 827343 h 2143187"/>
              <a:gd name="connsiteX0" fmla="*/ 131544 w 4054217"/>
              <a:gd name="connsiteY0" fmla="*/ 1070703 h 1996254"/>
              <a:gd name="connsiteX1" fmla="*/ 321809 w 4054217"/>
              <a:gd name="connsiteY1" fmla="*/ 250217 h 1996254"/>
              <a:gd name="connsiteX2" fmla="*/ 3610724 w 4054217"/>
              <a:gd name="connsiteY2" fmla="*/ 78244 h 1996254"/>
              <a:gd name="connsiteX3" fmla="*/ 3934109 w 4054217"/>
              <a:gd name="connsiteY3" fmla="*/ 1394088 h 1996254"/>
              <a:gd name="connsiteX4" fmla="*/ 3220431 w 4054217"/>
              <a:gd name="connsiteY4" fmla="*/ 1862440 h 1996254"/>
              <a:gd name="connsiteX5" fmla="*/ 2919348 w 4054217"/>
              <a:gd name="connsiteY5" fmla="*/ 1929347 h 1996254"/>
              <a:gd name="connsiteX6" fmla="*/ 1715017 w 4054217"/>
              <a:gd name="connsiteY6" fmla="*/ 1996254 h 1996254"/>
              <a:gd name="connsiteX7" fmla="*/ 1659261 w 4054217"/>
              <a:gd name="connsiteY7" fmla="*/ 1985103 h 1996254"/>
              <a:gd name="connsiteX8" fmla="*/ 1324724 w 4054217"/>
              <a:gd name="connsiteY8" fmla="*/ 1884742 h 1996254"/>
              <a:gd name="connsiteX9" fmla="*/ 822919 w 4054217"/>
              <a:gd name="connsiteY9" fmla="*/ 1717474 h 1996254"/>
              <a:gd name="connsiteX10" fmla="*/ 388022 w 4054217"/>
              <a:gd name="connsiteY10" fmla="*/ 1460996 h 1996254"/>
              <a:gd name="connsiteX11" fmla="*/ 131544 w 4054217"/>
              <a:gd name="connsiteY11" fmla="*/ 1070703 h 1996254"/>
              <a:gd name="connsiteX0" fmla="*/ 139531 w 4062850"/>
              <a:gd name="connsiteY0" fmla="*/ 1188405 h 2113956"/>
              <a:gd name="connsiteX1" fmla="*/ 317694 w 4062850"/>
              <a:gd name="connsiteY1" fmla="*/ 108774 h 2113956"/>
              <a:gd name="connsiteX2" fmla="*/ 3618711 w 4062850"/>
              <a:gd name="connsiteY2" fmla="*/ 195946 h 2113956"/>
              <a:gd name="connsiteX3" fmla="*/ 3942096 w 4062850"/>
              <a:gd name="connsiteY3" fmla="*/ 1511790 h 2113956"/>
              <a:gd name="connsiteX4" fmla="*/ 3228418 w 4062850"/>
              <a:gd name="connsiteY4" fmla="*/ 1980142 h 2113956"/>
              <a:gd name="connsiteX5" fmla="*/ 2927335 w 4062850"/>
              <a:gd name="connsiteY5" fmla="*/ 2047049 h 2113956"/>
              <a:gd name="connsiteX6" fmla="*/ 1723004 w 4062850"/>
              <a:gd name="connsiteY6" fmla="*/ 2113956 h 2113956"/>
              <a:gd name="connsiteX7" fmla="*/ 1667248 w 4062850"/>
              <a:gd name="connsiteY7" fmla="*/ 2102805 h 2113956"/>
              <a:gd name="connsiteX8" fmla="*/ 1332711 w 4062850"/>
              <a:gd name="connsiteY8" fmla="*/ 2002444 h 2113956"/>
              <a:gd name="connsiteX9" fmla="*/ 830906 w 4062850"/>
              <a:gd name="connsiteY9" fmla="*/ 1835176 h 2113956"/>
              <a:gd name="connsiteX10" fmla="*/ 396009 w 4062850"/>
              <a:gd name="connsiteY10" fmla="*/ 1578698 h 2113956"/>
              <a:gd name="connsiteX11" fmla="*/ 139531 w 4062850"/>
              <a:gd name="connsiteY11" fmla="*/ 1188405 h 2113956"/>
              <a:gd name="connsiteX0" fmla="*/ 67726 w 3882758"/>
              <a:gd name="connsiteY0" fmla="*/ 1182450 h 2108001"/>
              <a:gd name="connsiteX1" fmla="*/ 245889 w 3882758"/>
              <a:gd name="connsiteY1" fmla="*/ 102819 h 2108001"/>
              <a:gd name="connsiteX2" fmla="*/ 2494041 w 3882758"/>
              <a:gd name="connsiteY2" fmla="*/ 202949 h 2108001"/>
              <a:gd name="connsiteX3" fmla="*/ 3870291 w 3882758"/>
              <a:gd name="connsiteY3" fmla="*/ 1505835 h 2108001"/>
              <a:gd name="connsiteX4" fmla="*/ 3156613 w 3882758"/>
              <a:gd name="connsiteY4" fmla="*/ 1974187 h 2108001"/>
              <a:gd name="connsiteX5" fmla="*/ 2855530 w 3882758"/>
              <a:gd name="connsiteY5" fmla="*/ 2041094 h 2108001"/>
              <a:gd name="connsiteX6" fmla="*/ 1651199 w 3882758"/>
              <a:gd name="connsiteY6" fmla="*/ 2108001 h 2108001"/>
              <a:gd name="connsiteX7" fmla="*/ 1595443 w 3882758"/>
              <a:gd name="connsiteY7" fmla="*/ 2096850 h 2108001"/>
              <a:gd name="connsiteX8" fmla="*/ 1260906 w 3882758"/>
              <a:gd name="connsiteY8" fmla="*/ 1996489 h 2108001"/>
              <a:gd name="connsiteX9" fmla="*/ 759101 w 3882758"/>
              <a:gd name="connsiteY9" fmla="*/ 1829221 h 2108001"/>
              <a:gd name="connsiteX10" fmla="*/ 324204 w 3882758"/>
              <a:gd name="connsiteY10" fmla="*/ 1572743 h 2108001"/>
              <a:gd name="connsiteX11" fmla="*/ 67726 w 3882758"/>
              <a:gd name="connsiteY11" fmla="*/ 1182450 h 2108001"/>
              <a:gd name="connsiteX0" fmla="*/ 67726 w 3873918"/>
              <a:gd name="connsiteY0" fmla="*/ 1182450 h 2113353"/>
              <a:gd name="connsiteX1" fmla="*/ 245889 w 3873918"/>
              <a:gd name="connsiteY1" fmla="*/ 102819 h 2113353"/>
              <a:gd name="connsiteX2" fmla="*/ 2494041 w 3873918"/>
              <a:gd name="connsiteY2" fmla="*/ 202949 h 2113353"/>
              <a:gd name="connsiteX3" fmla="*/ 3870291 w 3873918"/>
              <a:gd name="connsiteY3" fmla="*/ 1505835 h 2113353"/>
              <a:gd name="connsiteX4" fmla="*/ 2855530 w 3873918"/>
              <a:gd name="connsiteY4" fmla="*/ 2041094 h 2113353"/>
              <a:gd name="connsiteX5" fmla="*/ 1651199 w 3873918"/>
              <a:gd name="connsiteY5" fmla="*/ 2108001 h 2113353"/>
              <a:gd name="connsiteX6" fmla="*/ 1595443 w 3873918"/>
              <a:gd name="connsiteY6" fmla="*/ 2096850 h 2113353"/>
              <a:gd name="connsiteX7" fmla="*/ 1260906 w 3873918"/>
              <a:gd name="connsiteY7" fmla="*/ 1996489 h 2113353"/>
              <a:gd name="connsiteX8" fmla="*/ 759101 w 3873918"/>
              <a:gd name="connsiteY8" fmla="*/ 1829221 h 2113353"/>
              <a:gd name="connsiteX9" fmla="*/ 324204 w 3873918"/>
              <a:gd name="connsiteY9" fmla="*/ 1572743 h 2113353"/>
              <a:gd name="connsiteX10" fmla="*/ 67726 w 3873918"/>
              <a:gd name="connsiteY10" fmla="*/ 1182450 h 2113353"/>
              <a:gd name="connsiteX0" fmla="*/ 67726 w 3875529"/>
              <a:gd name="connsiteY0" fmla="*/ 1182450 h 2193766"/>
              <a:gd name="connsiteX1" fmla="*/ 245889 w 3875529"/>
              <a:gd name="connsiteY1" fmla="*/ 102819 h 2193766"/>
              <a:gd name="connsiteX2" fmla="*/ 2494041 w 3875529"/>
              <a:gd name="connsiteY2" fmla="*/ 202949 h 2193766"/>
              <a:gd name="connsiteX3" fmla="*/ 3870291 w 3875529"/>
              <a:gd name="connsiteY3" fmla="*/ 1505835 h 2193766"/>
              <a:gd name="connsiteX4" fmla="*/ 2916041 w 3875529"/>
              <a:gd name="connsiteY4" fmla="*/ 2157710 h 2193766"/>
              <a:gd name="connsiteX5" fmla="*/ 1651199 w 3875529"/>
              <a:gd name="connsiteY5" fmla="*/ 2108001 h 2193766"/>
              <a:gd name="connsiteX6" fmla="*/ 1595443 w 3875529"/>
              <a:gd name="connsiteY6" fmla="*/ 2096850 h 2193766"/>
              <a:gd name="connsiteX7" fmla="*/ 1260906 w 3875529"/>
              <a:gd name="connsiteY7" fmla="*/ 1996489 h 2193766"/>
              <a:gd name="connsiteX8" fmla="*/ 759101 w 3875529"/>
              <a:gd name="connsiteY8" fmla="*/ 1829221 h 2193766"/>
              <a:gd name="connsiteX9" fmla="*/ 324204 w 3875529"/>
              <a:gd name="connsiteY9" fmla="*/ 1572743 h 2193766"/>
              <a:gd name="connsiteX10" fmla="*/ 67726 w 3875529"/>
              <a:gd name="connsiteY10" fmla="*/ 1182450 h 2193766"/>
              <a:gd name="connsiteX0" fmla="*/ 67726 w 3683428"/>
              <a:gd name="connsiteY0" fmla="*/ 1192705 h 2190350"/>
              <a:gd name="connsiteX1" fmla="*/ 245889 w 3683428"/>
              <a:gd name="connsiteY1" fmla="*/ 113074 h 2190350"/>
              <a:gd name="connsiteX2" fmla="*/ 2494041 w 3683428"/>
              <a:gd name="connsiteY2" fmla="*/ 213204 h 2190350"/>
              <a:gd name="connsiteX3" fmla="*/ 3676661 w 3683428"/>
              <a:gd name="connsiteY3" fmla="*/ 1710449 h 2190350"/>
              <a:gd name="connsiteX4" fmla="*/ 2916041 w 3683428"/>
              <a:gd name="connsiteY4" fmla="*/ 2167965 h 2190350"/>
              <a:gd name="connsiteX5" fmla="*/ 1651199 w 3683428"/>
              <a:gd name="connsiteY5" fmla="*/ 2118256 h 2190350"/>
              <a:gd name="connsiteX6" fmla="*/ 1595443 w 3683428"/>
              <a:gd name="connsiteY6" fmla="*/ 2107105 h 2190350"/>
              <a:gd name="connsiteX7" fmla="*/ 1260906 w 3683428"/>
              <a:gd name="connsiteY7" fmla="*/ 2006744 h 2190350"/>
              <a:gd name="connsiteX8" fmla="*/ 759101 w 3683428"/>
              <a:gd name="connsiteY8" fmla="*/ 1839476 h 2190350"/>
              <a:gd name="connsiteX9" fmla="*/ 324204 w 3683428"/>
              <a:gd name="connsiteY9" fmla="*/ 1582998 h 2190350"/>
              <a:gd name="connsiteX10" fmla="*/ 67726 w 3683428"/>
              <a:gd name="connsiteY10" fmla="*/ 1192705 h 2190350"/>
              <a:gd name="connsiteX0" fmla="*/ 67726 w 3683428"/>
              <a:gd name="connsiteY0" fmla="*/ 1192706 h 2190350"/>
              <a:gd name="connsiteX1" fmla="*/ 245889 w 3683428"/>
              <a:gd name="connsiteY1" fmla="*/ 113075 h 2190350"/>
              <a:gd name="connsiteX2" fmla="*/ 2494041 w 3683428"/>
              <a:gd name="connsiteY2" fmla="*/ 213205 h 2190350"/>
              <a:gd name="connsiteX3" fmla="*/ 3676661 w 3683428"/>
              <a:gd name="connsiteY3" fmla="*/ 1710450 h 2190350"/>
              <a:gd name="connsiteX4" fmla="*/ 2916041 w 3683428"/>
              <a:gd name="connsiteY4" fmla="*/ 2167966 h 2190350"/>
              <a:gd name="connsiteX5" fmla="*/ 1651199 w 3683428"/>
              <a:gd name="connsiteY5" fmla="*/ 2118257 h 2190350"/>
              <a:gd name="connsiteX6" fmla="*/ 1595443 w 3683428"/>
              <a:gd name="connsiteY6" fmla="*/ 2107106 h 2190350"/>
              <a:gd name="connsiteX7" fmla="*/ 1260906 w 3683428"/>
              <a:gd name="connsiteY7" fmla="*/ 2006745 h 2190350"/>
              <a:gd name="connsiteX8" fmla="*/ 324204 w 3683428"/>
              <a:gd name="connsiteY8" fmla="*/ 1582999 h 2190350"/>
              <a:gd name="connsiteX9" fmla="*/ 67726 w 3683428"/>
              <a:gd name="connsiteY9" fmla="*/ 1192706 h 2190350"/>
              <a:gd name="connsiteX0" fmla="*/ 75068 w 3690770"/>
              <a:gd name="connsiteY0" fmla="*/ 1192706 h 2190350"/>
              <a:gd name="connsiteX1" fmla="*/ 253231 w 3690770"/>
              <a:gd name="connsiteY1" fmla="*/ 113075 h 2190350"/>
              <a:gd name="connsiteX2" fmla="*/ 2501383 w 3690770"/>
              <a:gd name="connsiteY2" fmla="*/ 213205 h 2190350"/>
              <a:gd name="connsiteX3" fmla="*/ 3684003 w 3690770"/>
              <a:gd name="connsiteY3" fmla="*/ 1710450 h 2190350"/>
              <a:gd name="connsiteX4" fmla="*/ 2923383 w 3690770"/>
              <a:gd name="connsiteY4" fmla="*/ 2167966 h 2190350"/>
              <a:gd name="connsiteX5" fmla="*/ 1658541 w 3690770"/>
              <a:gd name="connsiteY5" fmla="*/ 2118257 h 2190350"/>
              <a:gd name="connsiteX6" fmla="*/ 1602785 w 3690770"/>
              <a:gd name="connsiteY6" fmla="*/ 2107106 h 2190350"/>
              <a:gd name="connsiteX7" fmla="*/ 1268248 w 3690770"/>
              <a:gd name="connsiteY7" fmla="*/ 2006745 h 2190350"/>
              <a:gd name="connsiteX8" fmla="*/ 452565 w 3690770"/>
              <a:gd name="connsiteY8" fmla="*/ 1919888 h 2190350"/>
              <a:gd name="connsiteX9" fmla="*/ 75068 w 3690770"/>
              <a:gd name="connsiteY9" fmla="*/ 1192706 h 2190350"/>
              <a:gd name="connsiteX0" fmla="*/ 75068 w 3690770"/>
              <a:gd name="connsiteY0" fmla="*/ 1192706 h 2192697"/>
              <a:gd name="connsiteX1" fmla="*/ 253231 w 3690770"/>
              <a:gd name="connsiteY1" fmla="*/ 113075 h 2192697"/>
              <a:gd name="connsiteX2" fmla="*/ 2501383 w 3690770"/>
              <a:gd name="connsiteY2" fmla="*/ 213205 h 2192697"/>
              <a:gd name="connsiteX3" fmla="*/ 3684003 w 3690770"/>
              <a:gd name="connsiteY3" fmla="*/ 1710450 h 2192697"/>
              <a:gd name="connsiteX4" fmla="*/ 2923383 w 3690770"/>
              <a:gd name="connsiteY4" fmla="*/ 2167966 h 2192697"/>
              <a:gd name="connsiteX5" fmla="*/ 1658541 w 3690770"/>
              <a:gd name="connsiteY5" fmla="*/ 2118257 h 2192697"/>
              <a:gd name="connsiteX6" fmla="*/ 1268248 w 3690770"/>
              <a:gd name="connsiteY6" fmla="*/ 2006745 h 2192697"/>
              <a:gd name="connsiteX7" fmla="*/ 452565 w 3690770"/>
              <a:gd name="connsiteY7" fmla="*/ 1919888 h 2192697"/>
              <a:gd name="connsiteX8" fmla="*/ 75068 w 3690770"/>
              <a:gd name="connsiteY8" fmla="*/ 1192706 h 2192697"/>
              <a:gd name="connsiteX0" fmla="*/ 75068 w 3690385"/>
              <a:gd name="connsiteY0" fmla="*/ 1192706 h 2178265"/>
              <a:gd name="connsiteX1" fmla="*/ 253231 w 3690385"/>
              <a:gd name="connsiteY1" fmla="*/ 113075 h 2178265"/>
              <a:gd name="connsiteX2" fmla="*/ 2501383 w 3690385"/>
              <a:gd name="connsiteY2" fmla="*/ 213205 h 2178265"/>
              <a:gd name="connsiteX3" fmla="*/ 3684003 w 3690385"/>
              <a:gd name="connsiteY3" fmla="*/ 1710450 h 2178265"/>
              <a:gd name="connsiteX4" fmla="*/ 2923383 w 3690385"/>
              <a:gd name="connsiteY4" fmla="*/ 2167966 h 2178265"/>
              <a:gd name="connsiteX5" fmla="*/ 1864272 w 3690385"/>
              <a:gd name="connsiteY5" fmla="*/ 2027556 h 2178265"/>
              <a:gd name="connsiteX6" fmla="*/ 1268248 w 3690385"/>
              <a:gd name="connsiteY6" fmla="*/ 2006745 h 2178265"/>
              <a:gd name="connsiteX7" fmla="*/ 452565 w 3690385"/>
              <a:gd name="connsiteY7" fmla="*/ 1919888 h 2178265"/>
              <a:gd name="connsiteX8" fmla="*/ 75068 w 3690385"/>
              <a:gd name="connsiteY8" fmla="*/ 1192706 h 2178265"/>
              <a:gd name="connsiteX0" fmla="*/ 75068 w 3704883"/>
              <a:gd name="connsiteY0" fmla="*/ 1192706 h 2031207"/>
              <a:gd name="connsiteX1" fmla="*/ 253231 w 3704883"/>
              <a:gd name="connsiteY1" fmla="*/ 113075 h 2031207"/>
              <a:gd name="connsiteX2" fmla="*/ 2501383 w 3704883"/>
              <a:gd name="connsiteY2" fmla="*/ 213205 h 2031207"/>
              <a:gd name="connsiteX3" fmla="*/ 3684003 w 3704883"/>
              <a:gd name="connsiteY3" fmla="*/ 1710450 h 2031207"/>
              <a:gd name="connsiteX4" fmla="*/ 3153320 w 3704883"/>
              <a:gd name="connsiteY4" fmla="*/ 1986565 h 2031207"/>
              <a:gd name="connsiteX5" fmla="*/ 1864272 w 3704883"/>
              <a:gd name="connsiteY5" fmla="*/ 2027556 h 2031207"/>
              <a:gd name="connsiteX6" fmla="*/ 1268248 w 3704883"/>
              <a:gd name="connsiteY6" fmla="*/ 2006745 h 2031207"/>
              <a:gd name="connsiteX7" fmla="*/ 452565 w 3704883"/>
              <a:gd name="connsiteY7" fmla="*/ 1919888 h 2031207"/>
              <a:gd name="connsiteX8" fmla="*/ 75068 w 3704883"/>
              <a:gd name="connsiteY8" fmla="*/ 1192706 h 2031207"/>
              <a:gd name="connsiteX0" fmla="*/ 94717 w 3711258"/>
              <a:gd name="connsiteY0" fmla="*/ 1169752 h 2008253"/>
              <a:gd name="connsiteX1" fmla="*/ 272880 w 3711258"/>
              <a:gd name="connsiteY1" fmla="*/ 90121 h 2008253"/>
              <a:gd name="connsiteX2" fmla="*/ 2823581 w 3711258"/>
              <a:gd name="connsiteY2" fmla="*/ 242081 h 2008253"/>
              <a:gd name="connsiteX3" fmla="*/ 3703652 w 3711258"/>
              <a:gd name="connsiteY3" fmla="*/ 1687496 h 2008253"/>
              <a:gd name="connsiteX4" fmla="*/ 3172969 w 3711258"/>
              <a:gd name="connsiteY4" fmla="*/ 1963611 h 2008253"/>
              <a:gd name="connsiteX5" fmla="*/ 1883921 w 3711258"/>
              <a:gd name="connsiteY5" fmla="*/ 2004602 h 2008253"/>
              <a:gd name="connsiteX6" fmla="*/ 1287897 w 3711258"/>
              <a:gd name="connsiteY6" fmla="*/ 1983791 h 2008253"/>
              <a:gd name="connsiteX7" fmla="*/ 472214 w 3711258"/>
              <a:gd name="connsiteY7" fmla="*/ 1896934 h 2008253"/>
              <a:gd name="connsiteX8" fmla="*/ 94717 w 3711258"/>
              <a:gd name="connsiteY8" fmla="*/ 1169752 h 2008253"/>
              <a:gd name="connsiteX0" fmla="*/ 94717 w 3711258"/>
              <a:gd name="connsiteY0" fmla="*/ 1145719 h 1984220"/>
              <a:gd name="connsiteX1" fmla="*/ 272880 w 3711258"/>
              <a:gd name="connsiteY1" fmla="*/ 66088 h 1984220"/>
              <a:gd name="connsiteX2" fmla="*/ 2823581 w 3711258"/>
              <a:gd name="connsiteY2" fmla="*/ 218048 h 1984220"/>
              <a:gd name="connsiteX3" fmla="*/ 3703652 w 3711258"/>
              <a:gd name="connsiteY3" fmla="*/ 1663463 h 1984220"/>
              <a:gd name="connsiteX4" fmla="*/ 3172969 w 3711258"/>
              <a:gd name="connsiteY4" fmla="*/ 1939578 h 1984220"/>
              <a:gd name="connsiteX5" fmla="*/ 1883921 w 3711258"/>
              <a:gd name="connsiteY5" fmla="*/ 1980569 h 1984220"/>
              <a:gd name="connsiteX6" fmla="*/ 1287897 w 3711258"/>
              <a:gd name="connsiteY6" fmla="*/ 1959758 h 1984220"/>
              <a:gd name="connsiteX7" fmla="*/ 472214 w 3711258"/>
              <a:gd name="connsiteY7" fmla="*/ 1872901 h 1984220"/>
              <a:gd name="connsiteX8" fmla="*/ 94717 w 3711258"/>
              <a:gd name="connsiteY8" fmla="*/ 1145719 h 1984220"/>
              <a:gd name="connsiteX0" fmla="*/ 94717 w 3699387"/>
              <a:gd name="connsiteY0" fmla="*/ 1170938 h 2009439"/>
              <a:gd name="connsiteX1" fmla="*/ 272880 w 3699387"/>
              <a:gd name="connsiteY1" fmla="*/ 91307 h 2009439"/>
              <a:gd name="connsiteX2" fmla="*/ 2823581 w 3699387"/>
              <a:gd name="connsiteY2" fmla="*/ 243267 h 2009439"/>
              <a:gd name="connsiteX3" fmla="*/ 3691551 w 3699387"/>
              <a:gd name="connsiteY3" fmla="*/ 1714597 h 2009439"/>
              <a:gd name="connsiteX4" fmla="*/ 3172969 w 3699387"/>
              <a:gd name="connsiteY4" fmla="*/ 1964797 h 2009439"/>
              <a:gd name="connsiteX5" fmla="*/ 1883921 w 3699387"/>
              <a:gd name="connsiteY5" fmla="*/ 2005788 h 2009439"/>
              <a:gd name="connsiteX6" fmla="*/ 1287897 w 3699387"/>
              <a:gd name="connsiteY6" fmla="*/ 1984977 h 2009439"/>
              <a:gd name="connsiteX7" fmla="*/ 472214 w 3699387"/>
              <a:gd name="connsiteY7" fmla="*/ 1898120 h 2009439"/>
              <a:gd name="connsiteX8" fmla="*/ 94717 w 3699387"/>
              <a:gd name="connsiteY8" fmla="*/ 1170938 h 2009439"/>
              <a:gd name="connsiteX0" fmla="*/ 309127 w 3574945"/>
              <a:gd name="connsiteY0" fmla="*/ 1170938 h 2009439"/>
              <a:gd name="connsiteX1" fmla="*/ 148437 w 3574945"/>
              <a:gd name="connsiteY1" fmla="*/ 91307 h 2009439"/>
              <a:gd name="connsiteX2" fmla="*/ 2699138 w 3574945"/>
              <a:gd name="connsiteY2" fmla="*/ 243267 h 2009439"/>
              <a:gd name="connsiteX3" fmla="*/ 3567108 w 3574945"/>
              <a:gd name="connsiteY3" fmla="*/ 1714597 h 2009439"/>
              <a:gd name="connsiteX4" fmla="*/ 3048526 w 3574945"/>
              <a:gd name="connsiteY4" fmla="*/ 1964797 h 2009439"/>
              <a:gd name="connsiteX5" fmla="*/ 1759478 w 3574945"/>
              <a:gd name="connsiteY5" fmla="*/ 2005788 h 2009439"/>
              <a:gd name="connsiteX6" fmla="*/ 1163454 w 3574945"/>
              <a:gd name="connsiteY6" fmla="*/ 1984977 h 2009439"/>
              <a:gd name="connsiteX7" fmla="*/ 347771 w 3574945"/>
              <a:gd name="connsiteY7" fmla="*/ 1898120 h 2009439"/>
              <a:gd name="connsiteX8" fmla="*/ 309127 w 3574945"/>
              <a:gd name="connsiteY8" fmla="*/ 1170938 h 2009439"/>
              <a:gd name="connsiteX0" fmla="*/ 100473 w 3366291"/>
              <a:gd name="connsiteY0" fmla="*/ 1135900 h 1974401"/>
              <a:gd name="connsiteX1" fmla="*/ 206025 w 3366291"/>
              <a:gd name="connsiteY1" fmla="*/ 108098 h 1974401"/>
              <a:gd name="connsiteX2" fmla="*/ 2490484 w 3366291"/>
              <a:gd name="connsiteY2" fmla="*/ 208229 h 1974401"/>
              <a:gd name="connsiteX3" fmla="*/ 3358454 w 3366291"/>
              <a:gd name="connsiteY3" fmla="*/ 1679559 h 1974401"/>
              <a:gd name="connsiteX4" fmla="*/ 2839872 w 3366291"/>
              <a:gd name="connsiteY4" fmla="*/ 1929759 h 1974401"/>
              <a:gd name="connsiteX5" fmla="*/ 1550824 w 3366291"/>
              <a:gd name="connsiteY5" fmla="*/ 1970750 h 1974401"/>
              <a:gd name="connsiteX6" fmla="*/ 954800 w 3366291"/>
              <a:gd name="connsiteY6" fmla="*/ 1949939 h 1974401"/>
              <a:gd name="connsiteX7" fmla="*/ 139117 w 3366291"/>
              <a:gd name="connsiteY7" fmla="*/ 1863082 h 1974401"/>
              <a:gd name="connsiteX8" fmla="*/ 100473 w 3366291"/>
              <a:gd name="connsiteY8" fmla="*/ 1135900 h 1974401"/>
              <a:gd name="connsiteX0" fmla="*/ 64094 w 3329912"/>
              <a:gd name="connsiteY0" fmla="*/ 1213189 h 2051690"/>
              <a:gd name="connsiteX1" fmla="*/ 169646 w 3329912"/>
              <a:gd name="connsiteY1" fmla="*/ 185387 h 2051690"/>
              <a:gd name="connsiteX2" fmla="*/ 2454105 w 3329912"/>
              <a:gd name="connsiteY2" fmla="*/ 285518 h 2051690"/>
              <a:gd name="connsiteX3" fmla="*/ 3322075 w 3329912"/>
              <a:gd name="connsiteY3" fmla="*/ 1756848 h 2051690"/>
              <a:gd name="connsiteX4" fmla="*/ 2803493 w 3329912"/>
              <a:gd name="connsiteY4" fmla="*/ 2007048 h 2051690"/>
              <a:gd name="connsiteX5" fmla="*/ 1514445 w 3329912"/>
              <a:gd name="connsiteY5" fmla="*/ 2048039 h 2051690"/>
              <a:gd name="connsiteX6" fmla="*/ 918421 w 3329912"/>
              <a:gd name="connsiteY6" fmla="*/ 2027228 h 2051690"/>
              <a:gd name="connsiteX7" fmla="*/ 102738 w 3329912"/>
              <a:gd name="connsiteY7" fmla="*/ 1940371 h 2051690"/>
              <a:gd name="connsiteX8" fmla="*/ 64094 w 3329912"/>
              <a:gd name="connsiteY8" fmla="*/ 1213189 h 2051690"/>
              <a:gd name="connsiteX0" fmla="*/ 391799 w 6812250"/>
              <a:gd name="connsiteY0" fmla="*/ 1046986 h 1885487"/>
              <a:gd name="connsiteX1" fmla="*/ 497351 w 6812250"/>
              <a:gd name="connsiteY1" fmla="*/ 19184 h 1885487"/>
              <a:gd name="connsiteX2" fmla="*/ 6751232 w 6812250"/>
              <a:gd name="connsiteY2" fmla="*/ 469161 h 1885487"/>
              <a:gd name="connsiteX3" fmla="*/ 3649780 w 6812250"/>
              <a:gd name="connsiteY3" fmla="*/ 1590645 h 1885487"/>
              <a:gd name="connsiteX4" fmla="*/ 3131198 w 6812250"/>
              <a:gd name="connsiteY4" fmla="*/ 1840845 h 1885487"/>
              <a:gd name="connsiteX5" fmla="*/ 1842150 w 6812250"/>
              <a:gd name="connsiteY5" fmla="*/ 1881836 h 1885487"/>
              <a:gd name="connsiteX6" fmla="*/ 1246126 w 6812250"/>
              <a:gd name="connsiteY6" fmla="*/ 1861025 h 1885487"/>
              <a:gd name="connsiteX7" fmla="*/ 430443 w 6812250"/>
              <a:gd name="connsiteY7" fmla="*/ 1774168 h 1885487"/>
              <a:gd name="connsiteX8" fmla="*/ 391799 w 6812250"/>
              <a:gd name="connsiteY8" fmla="*/ 1046986 h 1885487"/>
              <a:gd name="connsiteX0" fmla="*/ 391799 w 7254101"/>
              <a:gd name="connsiteY0" fmla="*/ 1042957 h 1916023"/>
              <a:gd name="connsiteX1" fmla="*/ 497351 w 7254101"/>
              <a:gd name="connsiteY1" fmla="*/ 15155 h 1916023"/>
              <a:gd name="connsiteX2" fmla="*/ 6751232 w 7254101"/>
              <a:gd name="connsiteY2" fmla="*/ 465132 h 1916023"/>
              <a:gd name="connsiteX3" fmla="*/ 6457421 w 7254101"/>
              <a:gd name="connsiteY3" fmla="*/ 964667 h 1916023"/>
              <a:gd name="connsiteX4" fmla="*/ 3131198 w 7254101"/>
              <a:gd name="connsiteY4" fmla="*/ 1836816 h 1916023"/>
              <a:gd name="connsiteX5" fmla="*/ 1842150 w 7254101"/>
              <a:gd name="connsiteY5" fmla="*/ 1877807 h 1916023"/>
              <a:gd name="connsiteX6" fmla="*/ 1246126 w 7254101"/>
              <a:gd name="connsiteY6" fmla="*/ 1856996 h 1916023"/>
              <a:gd name="connsiteX7" fmla="*/ 430443 w 7254101"/>
              <a:gd name="connsiteY7" fmla="*/ 1770139 h 1916023"/>
              <a:gd name="connsiteX8" fmla="*/ 391799 w 7254101"/>
              <a:gd name="connsiteY8" fmla="*/ 1042957 h 1916023"/>
              <a:gd name="connsiteX0" fmla="*/ 391799 w 7197784"/>
              <a:gd name="connsiteY0" fmla="*/ 1042957 h 1935978"/>
              <a:gd name="connsiteX1" fmla="*/ 497351 w 7197784"/>
              <a:gd name="connsiteY1" fmla="*/ 15155 h 1935978"/>
              <a:gd name="connsiteX2" fmla="*/ 6751232 w 7197784"/>
              <a:gd name="connsiteY2" fmla="*/ 465132 h 1935978"/>
              <a:gd name="connsiteX3" fmla="*/ 6457421 w 7197784"/>
              <a:gd name="connsiteY3" fmla="*/ 964667 h 1935978"/>
              <a:gd name="connsiteX4" fmla="*/ 4559222 w 7197784"/>
              <a:gd name="connsiteY4" fmla="*/ 1098252 h 1935978"/>
              <a:gd name="connsiteX5" fmla="*/ 1842150 w 7197784"/>
              <a:gd name="connsiteY5" fmla="*/ 1877807 h 1935978"/>
              <a:gd name="connsiteX6" fmla="*/ 1246126 w 7197784"/>
              <a:gd name="connsiteY6" fmla="*/ 1856996 h 1935978"/>
              <a:gd name="connsiteX7" fmla="*/ 430443 w 7197784"/>
              <a:gd name="connsiteY7" fmla="*/ 1770139 h 1935978"/>
              <a:gd name="connsiteX8" fmla="*/ 391799 w 7197784"/>
              <a:gd name="connsiteY8" fmla="*/ 1042957 h 1935978"/>
              <a:gd name="connsiteX0" fmla="*/ 391799 w 7197784"/>
              <a:gd name="connsiteY0" fmla="*/ 1042957 h 1858262"/>
              <a:gd name="connsiteX1" fmla="*/ 497351 w 7197784"/>
              <a:gd name="connsiteY1" fmla="*/ 15155 h 1858262"/>
              <a:gd name="connsiteX2" fmla="*/ 6751232 w 7197784"/>
              <a:gd name="connsiteY2" fmla="*/ 465132 h 1858262"/>
              <a:gd name="connsiteX3" fmla="*/ 6457421 w 7197784"/>
              <a:gd name="connsiteY3" fmla="*/ 964667 h 1858262"/>
              <a:gd name="connsiteX4" fmla="*/ 4559222 w 7197784"/>
              <a:gd name="connsiteY4" fmla="*/ 1098252 h 1858262"/>
              <a:gd name="connsiteX5" fmla="*/ 1684826 w 7197784"/>
              <a:gd name="connsiteY5" fmla="*/ 1139244 h 1858262"/>
              <a:gd name="connsiteX6" fmla="*/ 1246126 w 7197784"/>
              <a:gd name="connsiteY6" fmla="*/ 1856996 h 1858262"/>
              <a:gd name="connsiteX7" fmla="*/ 430443 w 7197784"/>
              <a:gd name="connsiteY7" fmla="*/ 1770139 h 1858262"/>
              <a:gd name="connsiteX8" fmla="*/ 391799 w 7197784"/>
              <a:gd name="connsiteY8" fmla="*/ 1042957 h 1858262"/>
              <a:gd name="connsiteX0" fmla="*/ 391799 w 7197784"/>
              <a:gd name="connsiteY0" fmla="*/ 1042957 h 1770492"/>
              <a:gd name="connsiteX1" fmla="*/ 497351 w 7197784"/>
              <a:gd name="connsiteY1" fmla="*/ 15155 h 1770492"/>
              <a:gd name="connsiteX2" fmla="*/ 6751232 w 7197784"/>
              <a:gd name="connsiteY2" fmla="*/ 465132 h 1770492"/>
              <a:gd name="connsiteX3" fmla="*/ 6457421 w 7197784"/>
              <a:gd name="connsiteY3" fmla="*/ 964667 h 1770492"/>
              <a:gd name="connsiteX4" fmla="*/ 4559222 w 7197784"/>
              <a:gd name="connsiteY4" fmla="*/ 1098252 h 1770492"/>
              <a:gd name="connsiteX5" fmla="*/ 1684826 w 7197784"/>
              <a:gd name="connsiteY5" fmla="*/ 1139244 h 1770492"/>
              <a:gd name="connsiteX6" fmla="*/ 430443 w 7197784"/>
              <a:gd name="connsiteY6" fmla="*/ 1770139 h 1770492"/>
              <a:gd name="connsiteX7" fmla="*/ 391799 w 7197784"/>
              <a:gd name="connsiteY7" fmla="*/ 1042957 h 1770492"/>
              <a:gd name="connsiteX0" fmla="*/ 446629 w 7252614"/>
              <a:gd name="connsiteY0" fmla="*/ 1042957 h 1157908"/>
              <a:gd name="connsiteX1" fmla="*/ 552181 w 7252614"/>
              <a:gd name="connsiteY1" fmla="*/ 15155 h 1157908"/>
              <a:gd name="connsiteX2" fmla="*/ 6806062 w 7252614"/>
              <a:gd name="connsiteY2" fmla="*/ 465132 h 1157908"/>
              <a:gd name="connsiteX3" fmla="*/ 6512251 w 7252614"/>
              <a:gd name="connsiteY3" fmla="*/ 964667 h 1157908"/>
              <a:gd name="connsiteX4" fmla="*/ 4614052 w 7252614"/>
              <a:gd name="connsiteY4" fmla="*/ 1098252 h 1157908"/>
              <a:gd name="connsiteX5" fmla="*/ 1739656 w 7252614"/>
              <a:gd name="connsiteY5" fmla="*/ 1139244 h 1157908"/>
              <a:gd name="connsiteX6" fmla="*/ 446629 w 7252614"/>
              <a:gd name="connsiteY6" fmla="*/ 1042957 h 1157908"/>
              <a:gd name="connsiteX0" fmla="*/ 598243 w 7162189"/>
              <a:gd name="connsiteY0" fmla="*/ 1124148 h 1213435"/>
              <a:gd name="connsiteX1" fmla="*/ 461756 w 7162189"/>
              <a:gd name="connsiteY1" fmla="*/ 18603 h 1213435"/>
              <a:gd name="connsiteX2" fmla="*/ 6715637 w 7162189"/>
              <a:gd name="connsiteY2" fmla="*/ 468580 h 1213435"/>
              <a:gd name="connsiteX3" fmla="*/ 6421826 w 7162189"/>
              <a:gd name="connsiteY3" fmla="*/ 968115 h 1213435"/>
              <a:gd name="connsiteX4" fmla="*/ 4523627 w 7162189"/>
              <a:gd name="connsiteY4" fmla="*/ 1101700 h 1213435"/>
              <a:gd name="connsiteX5" fmla="*/ 1649231 w 7162189"/>
              <a:gd name="connsiteY5" fmla="*/ 1142692 h 1213435"/>
              <a:gd name="connsiteX6" fmla="*/ 598243 w 7162189"/>
              <a:gd name="connsiteY6" fmla="*/ 1124148 h 1213435"/>
              <a:gd name="connsiteX0" fmla="*/ 533411 w 7091082"/>
              <a:gd name="connsiteY0" fmla="*/ 1390316 h 1499680"/>
              <a:gd name="connsiteX1" fmla="*/ 481636 w 7091082"/>
              <a:gd name="connsiteY1" fmla="*/ 12668 h 1499680"/>
              <a:gd name="connsiteX2" fmla="*/ 6650805 w 7091082"/>
              <a:gd name="connsiteY2" fmla="*/ 734748 h 1499680"/>
              <a:gd name="connsiteX3" fmla="*/ 6356994 w 7091082"/>
              <a:gd name="connsiteY3" fmla="*/ 1234283 h 1499680"/>
              <a:gd name="connsiteX4" fmla="*/ 4458795 w 7091082"/>
              <a:gd name="connsiteY4" fmla="*/ 1367868 h 1499680"/>
              <a:gd name="connsiteX5" fmla="*/ 1584399 w 7091082"/>
              <a:gd name="connsiteY5" fmla="*/ 1408860 h 1499680"/>
              <a:gd name="connsiteX6" fmla="*/ 533411 w 7091082"/>
              <a:gd name="connsiteY6" fmla="*/ 1390316 h 1499680"/>
              <a:gd name="connsiteX0" fmla="*/ 145523 w 6399396"/>
              <a:gd name="connsiteY0" fmla="*/ 1301128 h 1403795"/>
              <a:gd name="connsiteX1" fmla="*/ 4196293 w 6399396"/>
              <a:gd name="connsiteY1" fmla="*/ 14180 h 1403795"/>
              <a:gd name="connsiteX2" fmla="*/ 6262917 w 6399396"/>
              <a:gd name="connsiteY2" fmla="*/ 645560 h 1403795"/>
              <a:gd name="connsiteX3" fmla="*/ 5969106 w 6399396"/>
              <a:gd name="connsiteY3" fmla="*/ 1145095 h 1403795"/>
              <a:gd name="connsiteX4" fmla="*/ 4070907 w 6399396"/>
              <a:gd name="connsiteY4" fmla="*/ 1278680 h 1403795"/>
              <a:gd name="connsiteX5" fmla="*/ 1196511 w 6399396"/>
              <a:gd name="connsiteY5" fmla="*/ 1319672 h 1403795"/>
              <a:gd name="connsiteX6" fmla="*/ 145523 w 6399396"/>
              <a:gd name="connsiteY6" fmla="*/ 1301128 h 1403795"/>
              <a:gd name="connsiteX0" fmla="*/ 140229 w 6454612"/>
              <a:gd name="connsiteY0" fmla="*/ 125915 h 1516662"/>
              <a:gd name="connsiteX1" fmla="*/ 4251509 w 6454612"/>
              <a:gd name="connsiteY1" fmla="*/ 121736 h 1516662"/>
              <a:gd name="connsiteX2" fmla="*/ 6318133 w 6454612"/>
              <a:gd name="connsiteY2" fmla="*/ 753116 h 1516662"/>
              <a:gd name="connsiteX3" fmla="*/ 6024322 w 6454612"/>
              <a:gd name="connsiteY3" fmla="*/ 1252651 h 1516662"/>
              <a:gd name="connsiteX4" fmla="*/ 4126123 w 6454612"/>
              <a:gd name="connsiteY4" fmla="*/ 1386236 h 1516662"/>
              <a:gd name="connsiteX5" fmla="*/ 1251727 w 6454612"/>
              <a:gd name="connsiteY5" fmla="*/ 1427228 h 1516662"/>
              <a:gd name="connsiteX6" fmla="*/ 140229 w 6454612"/>
              <a:gd name="connsiteY6" fmla="*/ 125915 h 1516662"/>
              <a:gd name="connsiteX0" fmla="*/ 500431 w 6814814"/>
              <a:gd name="connsiteY0" fmla="*/ 103519 h 1369916"/>
              <a:gd name="connsiteX1" fmla="*/ 4611711 w 6814814"/>
              <a:gd name="connsiteY1" fmla="*/ 99340 h 1369916"/>
              <a:gd name="connsiteX2" fmla="*/ 6678335 w 6814814"/>
              <a:gd name="connsiteY2" fmla="*/ 730720 h 1369916"/>
              <a:gd name="connsiteX3" fmla="*/ 6384524 w 6814814"/>
              <a:gd name="connsiteY3" fmla="*/ 1230255 h 1369916"/>
              <a:gd name="connsiteX4" fmla="*/ 4486325 w 6814814"/>
              <a:gd name="connsiteY4" fmla="*/ 1363840 h 1369916"/>
              <a:gd name="connsiteX5" fmla="*/ 510656 w 6814814"/>
              <a:gd name="connsiteY5" fmla="*/ 1080901 h 1369916"/>
              <a:gd name="connsiteX6" fmla="*/ 500431 w 6814814"/>
              <a:gd name="connsiteY6" fmla="*/ 103519 h 1369916"/>
              <a:gd name="connsiteX0" fmla="*/ 500431 w 6814814"/>
              <a:gd name="connsiteY0" fmla="*/ 103519 h 1369916"/>
              <a:gd name="connsiteX1" fmla="*/ 4611711 w 6814814"/>
              <a:gd name="connsiteY1" fmla="*/ 99340 h 1369916"/>
              <a:gd name="connsiteX2" fmla="*/ 6678335 w 6814814"/>
              <a:gd name="connsiteY2" fmla="*/ 730720 h 1369916"/>
              <a:gd name="connsiteX3" fmla="*/ 6384524 w 6814814"/>
              <a:gd name="connsiteY3" fmla="*/ 1230255 h 1369916"/>
              <a:gd name="connsiteX4" fmla="*/ 4486325 w 6814814"/>
              <a:gd name="connsiteY4" fmla="*/ 1363840 h 1369916"/>
              <a:gd name="connsiteX5" fmla="*/ 510656 w 6814814"/>
              <a:gd name="connsiteY5" fmla="*/ 1080901 h 1369916"/>
              <a:gd name="connsiteX6" fmla="*/ 500431 w 6814814"/>
              <a:gd name="connsiteY6" fmla="*/ 103519 h 1369916"/>
              <a:gd name="connsiteX0" fmla="*/ 527718 w 6842101"/>
              <a:gd name="connsiteY0" fmla="*/ 120467 h 1452391"/>
              <a:gd name="connsiteX1" fmla="*/ 4638998 w 6842101"/>
              <a:gd name="connsiteY1" fmla="*/ 116288 h 1452391"/>
              <a:gd name="connsiteX2" fmla="*/ 6705622 w 6842101"/>
              <a:gd name="connsiteY2" fmla="*/ 747668 h 1452391"/>
              <a:gd name="connsiteX3" fmla="*/ 6411811 w 6842101"/>
              <a:gd name="connsiteY3" fmla="*/ 1247203 h 1452391"/>
              <a:gd name="connsiteX4" fmla="*/ 4513612 w 6842101"/>
              <a:gd name="connsiteY4" fmla="*/ 1380788 h 1452391"/>
              <a:gd name="connsiteX5" fmla="*/ 489535 w 6842101"/>
              <a:gd name="connsiteY5" fmla="*/ 1344037 h 1452391"/>
              <a:gd name="connsiteX6" fmla="*/ 527718 w 6842101"/>
              <a:gd name="connsiteY6" fmla="*/ 120467 h 1452391"/>
              <a:gd name="connsiteX0" fmla="*/ 389022 w 6703405"/>
              <a:gd name="connsiteY0" fmla="*/ 120467 h 1600910"/>
              <a:gd name="connsiteX1" fmla="*/ 4500302 w 6703405"/>
              <a:gd name="connsiteY1" fmla="*/ 116288 h 1600910"/>
              <a:gd name="connsiteX2" fmla="*/ 6566926 w 6703405"/>
              <a:gd name="connsiteY2" fmla="*/ 747668 h 1600910"/>
              <a:gd name="connsiteX3" fmla="*/ 6273115 w 6703405"/>
              <a:gd name="connsiteY3" fmla="*/ 1247203 h 1600910"/>
              <a:gd name="connsiteX4" fmla="*/ 4374916 w 6703405"/>
              <a:gd name="connsiteY4" fmla="*/ 1380788 h 1600910"/>
              <a:gd name="connsiteX5" fmla="*/ 350839 w 6703405"/>
              <a:gd name="connsiteY5" fmla="*/ 1344037 h 1600910"/>
              <a:gd name="connsiteX6" fmla="*/ 389022 w 6703405"/>
              <a:gd name="connsiteY6" fmla="*/ 120467 h 1600910"/>
              <a:gd name="connsiteX0" fmla="*/ 486975 w 6801358"/>
              <a:gd name="connsiteY0" fmla="*/ 120467 h 1469345"/>
              <a:gd name="connsiteX1" fmla="*/ 4598255 w 6801358"/>
              <a:gd name="connsiteY1" fmla="*/ 116288 h 1469345"/>
              <a:gd name="connsiteX2" fmla="*/ 6664879 w 6801358"/>
              <a:gd name="connsiteY2" fmla="*/ 747668 h 1469345"/>
              <a:gd name="connsiteX3" fmla="*/ 6371068 w 6801358"/>
              <a:gd name="connsiteY3" fmla="*/ 1247203 h 1469345"/>
              <a:gd name="connsiteX4" fmla="*/ 4472869 w 6801358"/>
              <a:gd name="connsiteY4" fmla="*/ 1380788 h 1469345"/>
              <a:gd name="connsiteX5" fmla="*/ 448792 w 6801358"/>
              <a:gd name="connsiteY5" fmla="*/ 1344037 h 1469345"/>
              <a:gd name="connsiteX6" fmla="*/ 486975 w 6801358"/>
              <a:gd name="connsiteY6" fmla="*/ 120467 h 1469345"/>
              <a:gd name="connsiteX0" fmla="*/ 486975 w 6801358"/>
              <a:gd name="connsiteY0" fmla="*/ 120467 h 1469345"/>
              <a:gd name="connsiteX1" fmla="*/ 4598255 w 6801358"/>
              <a:gd name="connsiteY1" fmla="*/ 116288 h 1469345"/>
              <a:gd name="connsiteX2" fmla="*/ 6664879 w 6801358"/>
              <a:gd name="connsiteY2" fmla="*/ 747668 h 1469345"/>
              <a:gd name="connsiteX3" fmla="*/ 6371068 w 6801358"/>
              <a:gd name="connsiteY3" fmla="*/ 1247203 h 1469345"/>
              <a:gd name="connsiteX4" fmla="*/ 4472869 w 6801358"/>
              <a:gd name="connsiteY4" fmla="*/ 1380788 h 1469345"/>
              <a:gd name="connsiteX5" fmla="*/ 448792 w 6801358"/>
              <a:gd name="connsiteY5" fmla="*/ 1344037 h 1469345"/>
              <a:gd name="connsiteX6" fmla="*/ 486975 w 6801358"/>
              <a:gd name="connsiteY6" fmla="*/ 120467 h 1469345"/>
              <a:gd name="connsiteX0" fmla="*/ 347579 w 6661962"/>
              <a:gd name="connsiteY0" fmla="*/ 120467 h 1469345"/>
              <a:gd name="connsiteX1" fmla="*/ 4458859 w 6661962"/>
              <a:gd name="connsiteY1" fmla="*/ 116288 h 1469345"/>
              <a:gd name="connsiteX2" fmla="*/ 6525483 w 6661962"/>
              <a:gd name="connsiteY2" fmla="*/ 747668 h 1469345"/>
              <a:gd name="connsiteX3" fmla="*/ 6231672 w 6661962"/>
              <a:gd name="connsiteY3" fmla="*/ 1247203 h 1469345"/>
              <a:gd name="connsiteX4" fmla="*/ 4333473 w 6661962"/>
              <a:gd name="connsiteY4" fmla="*/ 1380788 h 1469345"/>
              <a:gd name="connsiteX5" fmla="*/ 309396 w 6661962"/>
              <a:gd name="connsiteY5" fmla="*/ 1344037 h 1469345"/>
              <a:gd name="connsiteX6" fmla="*/ 347579 w 6661962"/>
              <a:gd name="connsiteY6" fmla="*/ 120467 h 1469345"/>
              <a:gd name="connsiteX0" fmla="*/ 347579 w 6661962"/>
              <a:gd name="connsiteY0" fmla="*/ 120467 h 1469345"/>
              <a:gd name="connsiteX1" fmla="*/ 4458859 w 6661962"/>
              <a:gd name="connsiteY1" fmla="*/ 116288 h 1469345"/>
              <a:gd name="connsiteX2" fmla="*/ 6525483 w 6661962"/>
              <a:gd name="connsiteY2" fmla="*/ 747668 h 1469345"/>
              <a:gd name="connsiteX3" fmla="*/ 6231672 w 6661962"/>
              <a:gd name="connsiteY3" fmla="*/ 1247203 h 1469345"/>
              <a:gd name="connsiteX4" fmla="*/ 4333473 w 6661962"/>
              <a:gd name="connsiteY4" fmla="*/ 1380788 h 1469345"/>
              <a:gd name="connsiteX5" fmla="*/ 309396 w 6661962"/>
              <a:gd name="connsiteY5" fmla="*/ 1344037 h 1469345"/>
              <a:gd name="connsiteX6" fmla="*/ 347579 w 6661962"/>
              <a:gd name="connsiteY6" fmla="*/ 120467 h 1469345"/>
              <a:gd name="connsiteX0" fmla="*/ 98379 w 6412762"/>
              <a:gd name="connsiteY0" fmla="*/ 120467 h 1469345"/>
              <a:gd name="connsiteX1" fmla="*/ 4209659 w 6412762"/>
              <a:gd name="connsiteY1" fmla="*/ 116288 h 1469345"/>
              <a:gd name="connsiteX2" fmla="*/ 6276283 w 6412762"/>
              <a:gd name="connsiteY2" fmla="*/ 747668 h 1469345"/>
              <a:gd name="connsiteX3" fmla="*/ 5982472 w 6412762"/>
              <a:gd name="connsiteY3" fmla="*/ 1247203 h 1469345"/>
              <a:gd name="connsiteX4" fmla="*/ 4084273 w 6412762"/>
              <a:gd name="connsiteY4" fmla="*/ 1380788 h 1469345"/>
              <a:gd name="connsiteX5" fmla="*/ 60196 w 6412762"/>
              <a:gd name="connsiteY5" fmla="*/ 1344037 h 1469345"/>
              <a:gd name="connsiteX6" fmla="*/ 98379 w 6412762"/>
              <a:gd name="connsiteY6" fmla="*/ 120467 h 1469345"/>
              <a:gd name="connsiteX0" fmla="*/ 19114 w 6575535"/>
              <a:gd name="connsiteY0" fmla="*/ 120467 h 1469345"/>
              <a:gd name="connsiteX1" fmla="*/ 4372432 w 6575535"/>
              <a:gd name="connsiteY1" fmla="*/ 116288 h 1469345"/>
              <a:gd name="connsiteX2" fmla="*/ 6439056 w 6575535"/>
              <a:gd name="connsiteY2" fmla="*/ 747668 h 1469345"/>
              <a:gd name="connsiteX3" fmla="*/ 6145245 w 6575535"/>
              <a:gd name="connsiteY3" fmla="*/ 1247203 h 1469345"/>
              <a:gd name="connsiteX4" fmla="*/ 4247046 w 6575535"/>
              <a:gd name="connsiteY4" fmla="*/ 1380788 h 1469345"/>
              <a:gd name="connsiteX5" fmla="*/ 222969 w 6575535"/>
              <a:gd name="connsiteY5" fmla="*/ 1344037 h 1469345"/>
              <a:gd name="connsiteX6" fmla="*/ 19114 w 6575535"/>
              <a:gd name="connsiteY6" fmla="*/ 120467 h 1469345"/>
              <a:gd name="connsiteX0" fmla="*/ 50635 w 6607056"/>
              <a:gd name="connsiteY0" fmla="*/ 120467 h 1559946"/>
              <a:gd name="connsiteX1" fmla="*/ 4403953 w 6607056"/>
              <a:gd name="connsiteY1" fmla="*/ 116288 h 1559946"/>
              <a:gd name="connsiteX2" fmla="*/ 6470577 w 6607056"/>
              <a:gd name="connsiteY2" fmla="*/ 747668 h 1559946"/>
              <a:gd name="connsiteX3" fmla="*/ 6176766 w 6607056"/>
              <a:gd name="connsiteY3" fmla="*/ 1247203 h 1559946"/>
              <a:gd name="connsiteX4" fmla="*/ 4278567 w 6607056"/>
              <a:gd name="connsiteY4" fmla="*/ 1380788 h 1559946"/>
              <a:gd name="connsiteX5" fmla="*/ 97165 w 6607056"/>
              <a:gd name="connsiteY5" fmla="*/ 1460652 h 1559946"/>
              <a:gd name="connsiteX6" fmla="*/ 50635 w 6607056"/>
              <a:gd name="connsiteY6" fmla="*/ 120467 h 1559946"/>
              <a:gd name="connsiteX0" fmla="*/ 50635 w 6607056"/>
              <a:gd name="connsiteY0" fmla="*/ 120467 h 1418182"/>
              <a:gd name="connsiteX1" fmla="*/ 4403953 w 6607056"/>
              <a:gd name="connsiteY1" fmla="*/ 116288 h 1418182"/>
              <a:gd name="connsiteX2" fmla="*/ 6470577 w 6607056"/>
              <a:gd name="connsiteY2" fmla="*/ 747668 h 1418182"/>
              <a:gd name="connsiteX3" fmla="*/ 6176766 w 6607056"/>
              <a:gd name="connsiteY3" fmla="*/ 1247203 h 1418182"/>
              <a:gd name="connsiteX4" fmla="*/ 4278567 w 6607056"/>
              <a:gd name="connsiteY4" fmla="*/ 1380788 h 1418182"/>
              <a:gd name="connsiteX5" fmla="*/ 97165 w 6607056"/>
              <a:gd name="connsiteY5" fmla="*/ 1266293 h 1418182"/>
              <a:gd name="connsiteX6" fmla="*/ 50635 w 6607056"/>
              <a:gd name="connsiteY6" fmla="*/ 120467 h 1418182"/>
              <a:gd name="connsiteX0" fmla="*/ 50635 w 6580282"/>
              <a:gd name="connsiteY0" fmla="*/ 120467 h 1412242"/>
              <a:gd name="connsiteX1" fmla="*/ 4403953 w 6580282"/>
              <a:gd name="connsiteY1" fmla="*/ 116288 h 1412242"/>
              <a:gd name="connsiteX2" fmla="*/ 6470577 w 6580282"/>
              <a:gd name="connsiteY2" fmla="*/ 747668 h 1412242"/>
              <a:gd name="connsiteX3" fmla="*/ 6176766 w 6580282"/>
              <a:gd name="connsiteY3" fmla="*/ 1247203 h 1412242"/>
              <a:gd name="connsiteX4" fmla="*/ 5162006 w 6580282"/>
              <a:gd name="connsiteY4" fmla="*/ 1367831 h 1412242"/>
              <a:gd name="connsiteX5" fmla="*/ 97165 w 6580282"/>
              <a:gd name="connsiteY5" fmla="*/ 1266293 h 1412242"/>
              <a:gd name="connsiteX6" fmla="*/ 50635 w 6580282"/>
              <a:gd name="connsiteY6" fmla="*/ 120467 h 1412242"/>
              <a:gd name="connsiteX0" fmla="*/ 50635 w 6525821"/>
              <a:gd name="connsiteY0" fmla="*/ 166714 h 1458489"/>
              <a:gd name="connsiteX1" fmla="*/ 5178475 w 6525821"/>
              <a:gd name="connsiteY1" fmla="*/ 70433 h 1458489"/>
              <a:gd name="connsiteX2" fmla="*/ 6470577 w 6525821"/>
              <a:gd name="connsiteY2" fmla="*/ 793915 h 1458489"/>
              <a:gd name="connsiteX3" fmla="*/ 6176766 w 6525821"/>
              <a:gd name="connsiteY3" fmla="*/ 1293450 h 1458489"/>
              <a:gd name="connsiteX4" fmla="*/ 5162006 w 6525821"/>
              <a:gd name="connsiteY4" fmla="*/ 1414078 h 1458489"/>
              <a:gd name="connsiteX5" fmla="*/ 97165 w 6525821"/>
              <a:gd name="connsiteY5" fmla="*/ 1312540 h 1458489"/>
              <a:gd name="connsiteX6" fmla="*/ 50635 w 6525821"/>
              <a:gd name="connsiteY6" fmla="*/ 166714 h 1458489"/>
              <a:gd name="connsiteX0" fmla="*/ 50635 w 6613220"/>
              <a:gd name="connsiteY0" fmla="*/ 150099 h 1441874"/>
              <a:gd name="connsiteX1" fmla="*/ 5178475 w 6613220"/>
              <a:gd name="connsiteY1" fmla="*/ 53818 h 1441874"/>
              <a:gd name="connsiteX2" fmla="*/ 6567393 w 6613220"/>
              <a:gd name="connsiteY2" fmla="*/ 537836 h 1441874"/>
              <a:gd name="connsiteX3" fmla="*/ 6176766 w 6613220"/>
              <a:gd name="connsiteY3" fmla="*/ 1276835 h 1441874"/>
              <a:gd name="connsiteX4" fmla="*/ 5162006 w 6613220"/>
              <a:gd name="connsiteY4" fmla="*/ 1397463 h 1441874"/>
              <a:gd name="connsiteX5" fmla="*/ 97165 w 6613220"/>
              <a:gd name="connsiteY5" fmla="*/ 1295925 h 1441874"/>
              <a:gd name="connsiteX6" fmla="*/ 50635 w 6613220"/>
              <a:gd name="connsiteY6" fmla="*/ 150099 h 1441874"/>
              <a:gd name="connsiteX0" fmla="*/ 50635 w 6668894"/>
              <a:gd name="connsiteY0" fmla="*/ 150099 h 1438231"/>
              <a:gd name="connsiteX1" fmla="*/ 5178475 w 6668894"/>
              <a:gd name="connsiteY1" fmla="*/ 53818 h 1438231"/>
              <a:gd name="connsiteX2" fmla="*/ 6567393 w 6668894"/>
              <a:gd name="connsiteY2" fmla="*/ 537836 h 1438231"/>
              <a:gd name="connsiteX3" fmla="*/ 6406703 w 6668894"/>
              <a:gd name="connsiteY3" fmla="*/ 1341306 h 1438231"/>
              <a:gd name="connsiteX4" fmla="*/ 5162006 w 6668894"/>
              <a:gd name="connsiteY4" fmla="*/ 1397463 h 1438231"/>
              <a:gd name="connsiteX5" fmla="*/ 97165 w 6668894"/>
              <a:gd name="connsiteY5" fmla="*/ 1295925 h 1438231"/>
              <a:gd name="connsiteX6" fmla="*/ 50635 w 6668894"/>
              <a:gd name="connsiteY6" fmla="*/ 150099 h 1438231"/>
              <a:gd name="connsiteX0" fmla="*/ 50635 w 6647015"/>
              <a:gd name="connsiteY0" fmla="*/ 150099 h 1441406"/>
              <a:gd name="connsiteX1" fmla="*/ 5178475 w 6647015"/>
              <a:gd name="connsiteY1" fmla="*/ 53818 h 1441406"/>
              <a:gd name="connsiteX2" fmla="*/ 6567393 w 6647015"/>
              <a:gd name="connsiteY2" fmla="*/ 537836 h 1441406"/>
              <a:gd name="connsiteX3" fmla="*/ 6406703 w 6647015"/>
              <a:gd name="connsiteY3" fmla="*/ 1341306 h 1441406"/>
              <a:gd name="connsiteX4" fmla="*/ 5162006 w 6647015"/>
              <a:gd name="connsiteY4" fmla="*/ 1397463 h 1441406"/>
              <a:gd name="connsiteX5" fmla="*/ 97165 w 6647015"/>
              <a:gd name="connsiteY5" fmla="*/ 1295925 h 1441406"/>
              <a:gd name="connsiteX6" fmla="*/ 50635 w 6647015"/>
              <a:gd name="connsiteY6" fmla="*/ 150099 h 1441406"/>
              <a:gd name="connsiteX0" fmla="*/ 50635 w 6592264"/>
              <a:gd name="connsiteY0" fmla="*/ 147597 h 1435729"/>
              <a:gd name="connsiteX1" fmla="*/ 5178475 w 6592264"/>
              <a:gd name="connsiteY1" fmla="*/ 51316 h 1435729"/>
              <a:gd name="connsiteX2" fmla="*/ 6458476 w 6592264"/>
              <a:gd name="connsiteY2" fmla="*/ 498494 h 1435729"/>
              <a:gd name="connsiteX3" fmla="*/ 6406703 w 6592264"/>
              <a:gd name="connsiteY3" fmla="*/ 1338804 h 1435729"/>
              <a:gd name="connsiteX4" fmla="*/ 5162006 w 6592264"/>
              <a:gd name="connsiteY4" fmla="*/ 1394961 h 1435729"/>
              <a:gd name="connsiteX5" fmla="*/ 97165 w 6592264"/>
              <a:gd name="connsiteY5" fmla="*/ 1293423 h 1435729"/>
              <a:gd name="connsiteX6" fmla="*/ 50635 w 6592264"/>
              <a:gd name="connsiteY6" fmla="*/ 147597 h 1435729"/>
              <a:gd name="connsiteX0" fmla="*/ 50635 w 6549622"/>
              <a:gd name="connsiteY0" fmla="*/ 147597 h 1435729"/>
              <a:gd name="connsiteX1" fmla="*/ 5178475 w 6549622"/>
              <a:gd name="connsiteY1" fmla="*/ 51316 h 1435729"/>
              <a:gd name="connsiteX2" fmla="*/ 6458476 w 6549622"/>
              <a:gd name="connsiteY2" fmla="*/ 498494 h 1435729"/>
              <a:gd name="connsiteX3" fmla="*/ 6406703 w 6549622"/>
              <a:gd name="connsiteY3" fmla="*/ 1338804 h 1435729"/>
              <a:gd name="connsiteX4" fmla="*/ 5162006 w 6549622"/>
              <a:gd name="connsiteY4" fmla="*/ 1394961 h 1435729"/>
              <a:gd name="connsiteX5" fmla="*/ 97165 w 6549622"/>
              <a:gd name="connsiteY5" fmla="*/ 1293423 h 1435729"/>
              <a:gd name="connsiteX6" fmla="*/ 50635 w 6549622"/>
              <a:gd name="connsiteY6" fmla="*/ 147597 h 1435729"/>
              <a:gd name="connsiteX0" fmla="*/ 50635 w 6586228"/>
              <a:gd name="connsiteY0" fmla="*/ 145113 h 1433245"/>
              <a:gd name="connsiteX1" fmla="*/ 5178475 w 6586228"/>
              <a:gd name="connsiteY1" fmla="*/ 48832 h 1433245"/>
              <a:gd name="connsiteX2" fmla="*/ 6518985 w 6586228"/>
              <a:gd name="connsiteY2" fmla="*/ 459169 h 1433245"/>
              <a:gd name="connsiteX3" fmla="*/ 6406703 w 6586228"/>
              <a:gd name="connsiteY3" fmla="*/ 1336320 h 1433245"/>
              <a:gd name="connsiteX4" fmla="*/ 5162006 w 6586228"/>
              <a:gd name="connsiteY4" fmla="*/ 1392477 h 1433245"/>
              <a:gd name="connsiteX5" fmla="*/ 97165 w 6586228"/>
              <a:gd name="connsiteY5" fmla="*/ 1290939 h 1433245"/>
              <a:gd name="connsiteX6" fmla="*/ 50635 w 6586228"/>
              <a:gd name="connsiteY6" fmla="*/ 145113 h 1433245"/>
              <a:gd name="connsiteX0" fmla="*/ 50635 w 6937834"/>
              <a:gd name="connsiteY0" fmla="*/ 145113 h 1440331"/>
              <a:gd name="connsiteX1" fmla="*/ 5178475 w 6937834"/>
              <a:gd name="connsiteY1" fmla="*/ 48832 h 1440331"/>
              <a:gd name="connsiteX2" fmla="*/ 6518985 w 6937834"/>
              <a:gd name="connsiteY2" fmla="*/ 459169 h 1440331"/>
              <a:gd name="connsiteX3" fmla="*/ 6406703 w 6937834"/>
              <a:gd name="connsiteY3" fmla="*/ 1336320 h 1440331"/>
              <a:gd name="connsiteX4" fmla="*/ 97165 w 6937834"/>
              <a:gd name="connsiteY4" fmla="*/ 1290939 h 1440331"/>
              <a:gd name="connsiteX5" fmla="*/ 50635 w 6937834"/>
              <a:gd name="connsiteY5" fmla="*/ 145113 h 1440331"/>
              <a:gd name="connsiteX0" fmla="*/ 50635 w 6584784"/>
              <a:gd name="connsiteY0" fmla="*/ 145113 h 1512192"/>
              <a:gd name="connsiteX1" fmla="*/ 5178475 w 6584784"/>
              <a:gd name="connsiteY1" fmla="*/ 48832 h 1512192"/>
              <a:gd name="connsiteX2" fmla="*/ 6518985 w 6584784"/>
              <a:gd name="connsiteY2" fmla="*/ 459169 h 1512192"/>
              <a:gd name="connsiteX3" fmla="*/ 5704792 w 6584784"/>
              <a:gd name="connsiteY3" fmla="*/ 1446843 h 1512192"/>
              <a:gd name="connsiteX4" fmla="*/ 97165 w 6584784"/>
              <a:gd name="connsiteY4" fmla="*/ 1290939 h 1512192"/>
              <a:gd name="connsiteX5" fmla="*/ 50635 w 6584784"/>
              <a:gd name="connsiteY5" fmla="*/ 145113 h 1512192"/>
              <a:gd name="connsiteX0" fmla="*/ 50635 w 6584783"/>
              <a:gd name="connsiteY0" fmla="*/ 145113 h 1512192"/>
              <a:gd name="connsiteX1" fmla="*/ 5178475 w 6584783"/>
              <a:gd name="connsiteY1" fmla="*/ 48832 h 1512192"/>
              <a:gd name="connsiteX2" fmla="*/ 6518985 w 6584783"/>
              <a:gd name="connsiteY2" fmla="*/ 459169 h 1512192"/>
              <a:gd name="connsiteX3" fmla="*/ 5704792 w 6584783"/>
              <a:gd name="connsiteY3" fmla="*/ 1446843 h 1512192"/>
              <a:gd name="connsiteX4" fmla="*/ 97165 w 6584783"/>
              <a:gd name="connsiteY4" fmla="*/ 1290939 h 1512192"/>
              <a:gd name="connsiteX5" fmla="*/ 50635 w 6584783"/>
              <a:gd name="connsiteY5" fmla="*/ 145113 h 1512192"/>
              <a:gd name="connsiteX0" fmla="*/ 50635 w 6584783"/>
              <a:gd name="connsiteY0" fmla="*/ 145113 h 1512192"/>
              <a:gd name="connsiteX1" fmla="*/ 5178475 w 6584783"/>
              <a:gd name="connsiteY1" fmla="*/ 48832 h 1512192"/>
              <a:gd name="connsiteX2" fmla="*/ 6518985 w 6584783"/>
              <a:gd name="connsiteY2" fmla="*/ 459169 h 1512192"/>
              <a:gd name="connsiteX3" fmla="*/ 5704792 w 6584783"/>
              <a:gd name="connsiteY3" fmla="*/ 1446843 h 1512192"/>
              <a:gd name="connsiteX4" fmla="*/ 97165 w 6584783"/>
              <a:gd name="connsiteY4" fmla="*/ 1290939 h 1512192"/>
              <a:gd name="connsiteX5" fmla="*/ 50635 w 6584783"/>
              <a:gd name="connsiteY5" fmla="*/ 145113 h 1512192"/>
              <a:gd name="connsiteX0" fmla="*/ 50635 w 6584783"/>
              <a:gd name="connsiteY0" fmla="*/ 145113 h 1446845"/>
              <a:gd name="connsiteX1" fmla="*/ 5178475 w 6584783"/>
              <a:gd name="connsiteY1" fmla="*/ 48832 h 1446845"/>
              <a:gd name="connsiteX2" fmla="*/ 6518985 w 6584783"/>
              <a:gd name="connsiteY2" fmla="*/ 459169 h 1446845"/>
              <a:gd name="connsiteX3" fmla="*/ 5704792 w 6584783"/>
              <a:gd name="connsiteY3" fmla="*/ 1446843 h 1446845"/>
              <a:gd name="connsiteX4" fmla="*/ 97165 w 6584783"/>
              <a:gd name="connsiteY4" fmla="*/ 1290939 h 1446845"/>
              <a:gd name="connsiteX5" fmla="*/ 50635 w 6584783"/>
              <a:gd name="connsiteY5" fmla="*/ 145113 h 1446845"/>
              <a:gd name="connsiteX0" fmla="*/ 25851 w 6559999"/>
              <a:gd name="connsiteY0" fmla="*/ 145113 h 1520087"/>
              <a:gd name="connsiteX1" fmla="*/ 5153691 w 6559999"/>
              <a:gd name="connsiteY1" fmla="*/ 48832 h 1520087"/>
              <a:gd name="connsiteX2" fmla="*/ 6494201 w 6559999"/>
              <a:gd name="connsiteY2" fmla="*/ 459169 h 1520087"/>
              <a:gd name="connsiteX3" fmla="*/ 5680008 w 6559999"/>
              <a:gd name="connsiteY3" fmla="*/ 1446843 h 1520087"/>
              <a:gd name="connsiteX4" fmla="*/ 169196 w 6559999"/>
              <a:gd name="connsiteY4" fmla="*/ 1429092 h 1520087"/>
              <a:gd name="connsiteX5" fmla="*/ 25851 w 6559999"/>
              <a:gd name="connsiteY5" fmla="*/ 145113 h 1520087"/>
              <a:gd name="connsiteX0" fmla="*/ 217484 w 6745597"/>
              <a:gd name="connsiteY0" fmla="*/ 145113 h 1514801"/>
              <a:gd name="connsiteX1" fmla="*/ 5345324 w 6745597"/>
              <a:gd name="connsiteY1" fmla="*/ 48832 h 1514801"/>
              <a:gd name="connsiteX2" fmla="*/ 6685834 w 6745597"/>
              <a:gd name="connsiteY2" fmla="*/ 459169 h 1514801"/>
              <a:gd name="connsiteX3" fmla="*/ 5871641 w 6745597"/>
              <a:gd name="connsiteY3" fmla="*/ 1446843 h 1514801"/>
              <a:gd name="connsiteX4" fmla="*/ 413904 w 6745597"/>
              <a:gd name="connsiteY4" fmla="*/ 1389336 h 1514801"/>
              <a:gd name="connsiteX5" fmla="*/ 360829 w 6745597"/>
              <a:gd name="connsiteY5" fmla="*/ 1429092 h 1514801"/>
              <a:gd name="connsiteX6" fmla="*/ 217484 w 6745597"/>
              <a:gd name="connsiteY6" fmla="*/ 145113 h 1514801"/>
              <a:gd name="connsiteX0" fmla="*/ 567329 w 7095442"/>
              <a:gd name="connsiteY0" fmla="*/ 151709 h 1513831"/>
              <a:gd name="connsiteX1" fmla="*/ 5695169 w 7095442"/>
              <a:gd name="connsiteY1" fmla="*/ 55428 h 1513831"/>
              <a:gd name="connsiteX2" fmla="*/ 7035679 w 7095442"/>
              <a:gd name="connsiteY2" fmla="*/ 465765 h 1513831"/>
              <a:gd name="connsiteX3" fmla="*/ 6221486 w 7095442"/>
              <a:gd name="connsiteY3" fmla="*/ 1453439 h 1513831"/>
              <a:gd name="connsiteX4" fmla="*/ 763749 w 7095442"/>
              <a:gd name="connsiteY4" fmla="*/ 1395932 h 1513831"/>
              <a:gd name="connsiteX5" fmla="*/ 567329 w 7095442"/>
              <a:gd name="connsiteY5" fmla="*/ 151709 h 1513831"/>
              <a:gd name="connsiteX0" fmla="*/ 263629 w 6791742"/>
              <a:gd name="connsiteY0" fmla="*/ 151709 h 1513831"/>
              <a:gd name="connsiteX1" fmla="*/ 5391469 w 6791742"/>
              <a:gd name="connsiteY1" fmla="*/ 55428 h 1513831"/>
              <a:gd name="connsiteX2" fmla="*/ 6731979 w 6791742"/>
              <a:gd name="connsiteY2" fmla="*/ 465765 h 1513831"/>
              <a:gd name="connsiteX3" fmla="*/ 5917786 w 6791742"/>
              <a:gd name="connsiteY3" fmla="*/ 1453439 h 1513831"/>
              <a:gd name="connsiteX4" fmla="*/ 460049 w 6791742"/>
              <a:gd name="connsiteY4" fmla="*/ 1395932 h 1513831"/>
              <a:gd name="connsiteX5" fmla="*/ 263629 w 6791742"/>
              <a:gd name="connsiteY5" fmla="*/ 151709 h 1513831"/>
              <a:gd name="connsiteX0" fmla="*/ 0 w 6528113"/>
              <a:gd name="connsiteY0" fmla="*/ 151709 h 1513831"/>
              <a:gd name="connsiteX1" fmla="*/ 5127840 w 6528113"/>
              <a:gd name="connsiteY1" fmla="*/ 55428 h 1513831"/>
              <a:gd name="connsiteX2" fmla="*/ 6468350 w 6528113"/>
              <a:gd name="connsiteY2" fmla="*/ 465765 h 1513831"/>
              <a:gd name="connsiteX3" fmla="*/ 5654157 w 6528113"/>
              <a:gd name="connsiteY3" fmla="*/ 1453439 h 1513831"/>
              <a:gd name="connsiteX4" fmla="*/ 196420 w 6528113"/>
              <a:gd name="connsiteY4" fmla="*/ 1395932 h 1513831"/>
              <a:gd name="connsiteX5" fmla="*/ 0 w 6528113"/>
              <a:gd name="connsiteY5" fmla="*/ 151709 h 1513831"/>
              <a:gd name="connsiteX0" fmla="*/ 0 w 6528113"/>
              <a:gd name="connsiteY0" fmla="*/ 133445 h 1495567"/>
              <a:gd name="connsiteX1" fmla="*/ 5127840 w 6528113"/>
              <a:gd name="connsiteY1" fmla="*/ 37164 h 1495567"/>
              <a:gd name="connsiteX2" fmla="*/ 6468350 w 6528113"/>
              <a:gd name="connsiteY2" fmla="*/ 447501 h 1495567"/>
              <a:gd name="connsiteX3" fmla="*/ 5654157 w 6528113"/>
              <a:gd name="connsiteY3" fmla="*/ 1435175 h 1495567"/>
              <a:gd name="connsiteX4" fmla="*/ 196420 w 6528113"/>
              <a:gd name="connsiteY4" fmla="*/ 1377668 h 1495567"/>
              <a:gd name="connsiteX5" fmla="*/ 0 w 6528113"/>
              <a:gd name="connsiteY5" fmla="*/ 133445 h 1495567"/>
              <a:gd name="connsiteX0" fmla="*/ 46613 w 6405299"/>
              <a:gd name="connsiteY0" fmla="*/ 103296 h 1529890"/>
              <a:gd name="connsiteX1" fmla="*/ 5005026 w 6405299"/>
              <a:gd name="connsiteY1" fmla="*/ 71487 h 1529890"/>
              <a:gd name="connsiteX2" fmla="*/ 6345536 w 6405299"/>
              <a:gd name="connsiteY2" fmla="*/ 481824 h 1529890"/>
              <a:gd name="connsiteX3" fmla="*/ 5531343 w 6405299"/>
              <a:gd name="connsiteY3" fmla="*/ 1469498 h 1529890"/>
              <a:gd name="connsiteX4" fmla="*/ 73606 w 6405299"/>
              <a:gd name="connsiteY4" fmla="*/ 1411991 h 1529890"/>
              <a:gd name="connsiteX5" fmla="*/ 46613 w 6405299"/>
              <a:gd name="connsiteY5" fmla="*/ 103296 h 1529890"/>
              <a:gd name="connsiteX0" fmla="*/ 66925 w 6425611"/>
              <a:gd name="connsiteY0" fmla="*/ 103296 h 1529890"/>
              <a:gd name="connsiteX1" fmla="*/ 5025338 w 6425611"/>
              <a:gd name="connsiteY1" fmla="*/ 71487 h 1529890"/>
              <a:gd name="connsiteX2" fmla="*/ 6365848 w 6425611"/>
              <a:gd name="connsiteY2" fmla="*/ 481824 h 1529890"/>
              <a:gd name="connsiteX3" fmla="*/ 5551655 w 6425611"/>
              <a:gd name="connsiteY3" fmla="*/ 1469498 h 1529890"/>
              <a:gd name="connsiteX4" fmla="*/ 93918 w 6425611"/>
              <a:gd name="connsiteY4" fmla="*/ 1411991 h 1529890"/>
              <a:gd name="connsiteX5" fmla="*/ 66925 w 6425611"/>
              <a:gd name="connsiteY5" fmla="*/ 103296 h 1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5611" h="1529890">
                <a:moveTo>
                  <a:pt x="66925" y="103296"/>
                </a:moveTo>
                <a:cubicBezTo>
                  <a:pt x="925134" y="-64860"/>
                  <a:pt x="3975518" y="8399"/>
                  <a:pt x="5025338" y="71487"/>
                </a:cubicBezTo>
                <a:cubicBezTo>
                  <a:pt x="6075158" y="134575"/>
                  <a:pt x="6278129" y="248822"/>
                  <a:pt x="6365848" y="481824"/>
                </a:cubicBezTo>
                <a:cubicBezTo>
                  <a:pt x="6453567" y="714826"/>
                  <a:pt x="6592943" y="1306795"/>
                  <a:pt x="5551655" y="1469498"/>
                </a:cubicBezTo>
                <a:cubicBezTo>
                  <a:pt x="4510367" y="1632201"/>
                  <a:pt x="1012387" y="1414950"/>
                  <a:pt x="93918" y="1411991"/>
                </a:cubicBezTo>
                <a:cubicBezTo>
                  <a:pt x="-86022" y="614793"/>
                  <a:pt x="43748" y="768802"/>
                  <a:pt x="66925" y="103296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6B7CEC-D011-C2DA-ECFD-35CAB7435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504157"/>
            <a:ext cx="5291666" cy="3849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788C5A-192A-286E-77EA-0BABD5E8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9" t="2642" b="2730"/>
          <a:stretch/>
        </p:blipFill>
        <p:spPr>
          <a:xfrm>
            <a:off x="6256865" y="1570664"/>
            <a:ext cx="5291667" cy="3716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5C561-218C-CB8D-D937-CCEF69830C87}"/>
              </a:ext>
            </a:extLst>
          </p:cNvPr>
          <p:cNvSpPr txBox="1"/>
          <p:nvPr/>
        </p:nvSpPr>
        <p:spPr>
          <a:xfrm>
            <a:off x="1931020" y="2101158"/>
            <a:ext cx="2776653" cy="441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7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GB" sz="28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EEB51-8465-9917-4ED4-40C66C9B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41" t="28686" r="3180"/>
          <a:stretch/>
        </p:blipFill>
        <p:spPr>
          <a:xfrm>
            <a:off x="7019212" y="643464"/>
            <a:ext cx="3371146" cy="2543217"/>
          </a:xfrm>
          <a:prstGeom prst="rect">
            <a:avLst/>
          </a:prstGeom>
        </p:spPr>
      </p:pic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West Sussex County Council">
            <a:extLst>
              <a:ext uri="{FF2B5EF4-FFF2-40B4-BE49-F238E27FC236}">
                <a16:creationId xmlns:a16="http://schemas.microsoft.com/office/drawing/2014/main" id="{F4BC267C-74D7-422F-BBA6-A92DD825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929" y="670767"/>
            <a:ext cx="4732940" cy="24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2528FE-3CEB-4692-8664-EEC2664C7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15538" y="3671316"/>
            <a:ext cx="2951723" cy="2545862"/>
          </a:xfrm>
          <a:prstGeom prst="rect">
            <a:avLst/>
          </a:prstGeom>
        </p:spPr>
      </p:pic>
      <p:pic>
        <p:nvPicPr>
          <p:cNvPr id="5124" name="Picture 4" descr="Hampshire County Council | Facebook">
            <a:extLst>
              <a:ext uri="{FF2B5EF4-FFF2-40B4-BE49-F238E27FC236}">
                <a16:creationId xmlns:a16="http://schemas.microsoft.com/office/drawing/2014/main" id="{DED2FA1F-438F-44AF-B8DF-3B49CD0E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051" y="3671316"/>
            <a:ext cx="2553469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y be an image of 3 people and people standing">
            <a:extLst>
              <a:ext uri="{FF2B5EF4-FFF2-40B4-BE49-F238E27FC236}">
                <a16:creationId xmlns:a16="http://schemas.microsoft.com/office/drawing/2014/main" id="{CA62D441-356F-4879-8A2E-DAE49E51F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A82AC-5F38-480D-9690-E06EBFFA3A88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“In Wales: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20mph normal; 30mph an exception”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DB3AA-30F8-D45D-FA43-6233739ED435}"/>
              </a:ext>
            </a:extLst>
          </p:cNvPr>
          <p:cNvSpPr txBox="1"/>
          <p:nvPr/>
        </p:nvSpPr>
        <p:spPr>
          <a:xfrm>
            <a:off x="3162234" y="535098"/>
            <a:ext cx="276550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From 17</a:t>
            </a:r>
            <a:r>
              <a:rPr lang="en-GB" sz="2800" baseline="30000" dirty="0">
                <a:solidFill>
                  <a:schemeClr val="bg1"/>
                </a:solidFill>
              </a:rPr>
              <a:t>th</a:t>
            </a:r>
            <a:r>
              <a:rPr lang="en-GB" sz="2800" dirty="0">
                <a:solidFill>
                  <a:schemeClr val="bg1"/>
                </a:solidFill>
              </a:rPr>
              <a:t>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309807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FE1DC-D5F3-4207-9A7A-E8E87B432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676"/>
            <a:ext cx="12192000" cy="61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6C910-75BF-65AC-BF2E-BD178E5E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13412"/>
            <a:ext cx="11277600" cy="42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78BF71A-83AE-4F73-4589-F9C8A62AF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663" b="279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E4194-3AD3-45E2-A644-A52C0DA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Agenda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B843A0-3B0E-458E-9228-5AD2D6A21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is 20s Plenty for Us?</a:t>
            </a:r>
          </a:p>
          <a:p>
            <a:r>
              <a:rPr lang="en-GB" sz="2000" dirty="0">
                <a:solidFill>
                  <a:srgbClr val="FFFFFF"/>
                </a:solidFill>
              </a:rPr>
              <a:t>Why 20mph?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Lessons from elsewhere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What next?</a:t>
            </a:r>
          </a:p>
        </p:txBody>
      </p:sp>
      <p:pic>
        <p:nvPicPr>
          <p:cNvPr id="7" name="Picture 6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655596E5-536F-477A-A370-282F5C907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03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4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52F74-989C-0B5B-034A-F889291D6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40" y="643467"/>
            <a:ext cx="97311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31698A-0D79-4602-A516-E58FAAD0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40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E20E33-EDF7-4EB0-9546-C099E5FA1366}"/>
              </a:ext>
            </a:extLst>
          </p:cNvPr>
          <p:cNvSpPr txBox="1"/>
          <p:nvPr/>
        </p:nvSpPr>
        <p:spPr>
          <a:xfrm>
            <a:off x="7080738" y="3763435"/>
            <a:ext cx="4904643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ea typeface="+mj-ea"/>
                <a:cs typeface="+mj-cs"/>
              </a:rPr>
              <a:t>Typically, 20mph means 20% fewer casualties. Edinburgh saw a larger reduction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498435-C48F-4EDA-9870-ED5DC00B2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51" y="3107843"/>
            <a:ext cx="5623560" cy="3497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822FB2-9364-4593-B512-B00F7F5F6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22"/>
          <a:stretch/>
        </p:blipFill>
        <p:spPr>
          <a:xfrm>
            <a:off x="1115451" y="1553921"/>
            <a:ext cx="8366760" cy="15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D887A-EF81-4E1D-E52F-99BD1DA0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Hot off the press…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3D5061-ADC6-5CD2-79A8-A9DC19FA9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111"/>
            <a:ext cx="8023719" cy="38726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1F426-97C3-EC1C-AC23-92CDD07E1D51}"/>
              </a:ext>
            </a:extLst>
          </p:cNvPr>
          <p:cNvSpPr txBox="1"/>
          <p:nvPr/>
        </p:nvSpPr>
        <p:spPr>
          <a:xfrm>
            <a:off x="-14814" y="5934670"/>
            <a:ext cx="609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https://tfl-newsroom.prgloo.com/news/tfl-press-release-new-data-showssignificantimprovements-in-road-safety-in-london-since-introduction-of20mphspeed-limits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350B3-3501-18B6-4258-3906781A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131" y="0"/>
            <a:ext cx="5389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78BF71A-83AE-4F73-4589-F9C8A62AF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663" b="279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E4194-3AD3-45E2-A644-A52C0DA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Agenda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B843A0-3B0E-458E-9228-5AD2D6A21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What is 20s Plenty for Us?</a:t>
            </a:r>
          </a:p>
          <a:p>
            <a:r>
              <a:rPr lang="en-GB" sz="2000" dirty="0">
                <a:solidFill>
                  <a:srgbClr val="FFFFFF"/>
                </a:solidFill>
              </a:rPr>
              <a:t>Why 20mph?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Lessons from elsewhere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next?</a:t>
            </a:r>
          </a:p>
        </p:txBody>
      </p:sp>
      <p:pic>
        <p:nvPicPr>
          <p:cNvPr id="7" name="Picture 6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655596E5-536F-477A-A370-282F5C907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29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987F9B89-BB0B-4FDE-BF27-E8357EDAD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EE487-4357-4763-80E0-016B5475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5873"/>
            <a:ext cx="10537826" cy="954107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 – Your views welcome</a:t>
            </a:r>
          </a:p>
        </p:txBody>
      </p:sp>
      <p:pic>
        <p:nvPicPr>
          <p:cNvPr id="5" name="Picture 4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25F6A9DB-5F47-4F09-9B93-8E6D24BF3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1" r="1" b="33890"/>
          <a:stretch/>
        </p:blipFill>
        <p:spPr>
          <a:xfrm>
            <a:off x="7" y="-3"/>
            <a:ext cx="6000749" cy="2180602"/>
          </a:xfrm>
          <a:custGeom>
            <a:avLst/>
            <a:gdLst/>
            <a:ahLst/>
            <a:cxnLst/>
            <a:rect l="l" t="t" r="r" b="b"/>
            <a:pathLst>
              <a:path w="6000749" h="2180602">
                <a:moveTo>
                  <a:pt x="0" y="0"/>
                </a:moveTo>
                <a:lnTo>
                  <a:pt x="6000749" y="0"/>
                </a:lnTo>
                <a:lnTo>
                  <a:pt x="6000749" y="1817452"/>
                </a:lnTo>
                <a:lnTo>
                  <a:pt x="5980686" y="1817518"/>
                </a:lnTo>
                <a:cubicBezTo>
                  <a:pt x="5936335" y="1820765"/>
                  <a:pt x="5892433" y="1826513"/>
                  <a:pt x="5848802" y="1832962"/>
                </a:cubicBezTo>
                <a:cubicBezTo>
                  <a:pt x="5791110" y="1841560"/>
                  <a:pt x="5731975" y="1846794"/>
                  <a:pt x="5674647" y="1855580"/>
                </a:cubicBezTo>
                <a:cubicBezTo>
                  <a:pt x="5631737" y="1862309"/>
                  <a:pt x="5588831" y="1870348"/>
                  <a:pt x="5549529" y="1881188"/>
                </a:cubicBezTo>
                <a:cubicBezTo>
                  <a:pt x="5492552" y="1897079"/>
                  <a:pt x="5442799" y="1921005"/>
                  <a:pt x="5370320" y="1914649"/>
                </a:cubicBezTo>
                <a:cubicBezTo>
                  <a:pt x="5306495" y="1909042"/>
                  <a:pt x="5248806" y="1920817"/>
                  <a:pt x="5190391" y="1932032"/>
                </a:cubicBezTo>
                <a:cubicBezTo>
                  <a:pt x="5147481" y="1940257"/>
                  <a:pt x="5104579" y="1948670"/>
                  <a:pt x="5060224" y="1953904"/>
                </a:cubicBezTo>
                <a:cubicBezTo>
                  <a:pt x="5007578" y="1960072"/>
                  <a:pt x="4948083" y="1957454"/>
                  <a:pt x="4901206" y="1968858"/>
                </a:cubicBezTo>
                <a:cubicBezTo>
                  <a:pt x="4852168" y="1980822"/>
                  <a:pt x="4811428" y="1972783"/>
                  <a:pt x="4767795" y="1969418"/>
                </a:cubicBezTo>
                <a:cubicBezTo>
                  <a:pt x="4698205" y="1964184"/>
                  <a:pt x="4628970" y="1954464"/>
                  <a:pt x="4558660" y="1966802"/>
                </a:cubicBezTo>
                <a:cubicBezTo>
                  <a:pt x="4473205" y="1981756"/>
                  <a:pt x="4388468" y="1997831"/>
                  <a:pt x="4302653" y="2012037"/>
                </a:cubicBezTo>
                <a:cubicBezTo>
                  <a:pt x="4269476" y="2017459"/>
                  <a:pt x="4233785" y="2019702"/>
                  <a:pt x="4199166" y="2022132"/>
                </a:cubicBezTo>
                <a:cubicBezTo>
                  <a:pt x="4166357" y="2024189"/>
                  <a:pt x="4127055" y="2018955"/>
                  <a:pt x="4101809" y="2026805"/>
                </a:cubicBezTo>
                <a:cubicBezTo>
                  <a:pt x="4036905" y="2046993"/>
                  <a:pt x="3970203" y="2056899"/>
                  <a:pt x="3895199" y="2056899"/>
                </a:cubicBezTo>
                <a:cubicBezTo>
                  <a:pt x="3867072" y="2056899"/>
                  <a:pt x="3839668" y="2065312"/>
                  <a:pt x="3811186" y="2066808"/>
                </a:cubicBezTo>
                <a:cubicBezTo>
                  <a:pt x="3772239" y="2068676"/>
                  <a:pt x="3727528" y="2073724"/>
                  <a:pt x="3693636" y="2066619"/>
                </a:cubicBezTo>
                <a:cubicBezTo>
                  <a:pt x="3613949" y="2049797"/>
                  <a:pt x="3549409" y="2063817"/>
                  <a:pt x="3479814" y="2080453"/>
                </a:cubicBezTo>
                <a:cubicBezTo>
                  <a:pt x="3411303" y="2096903"/>
                  <a:pt x="3339188" y="2109986"/>
                  <a:pt x="3266353" y="2120829"/>
                </a:cubicBezTo>
                <a:cubicBezTo>
                  <a:pt x="3238949" y="2124754"/>
                  <a:pt x="3206140" y="2118211"/>
                  <a:pt x="3175847" y="2116904"/>
                </a:cubicBezTo>
                <a:cubicBezTo>
                  <a:pt x="3165028" y="2116529"/>
                  <a:pt x="3153130" y="2115968"/>
                  <a:pt x="3143397" y="2117838"/>
                </a:cubicBezTo>
                <a:cubicBezTo>
                  <a:pt x="3049288" y="2135783"/>
                  <a:pt x="2953732" y="2149428"/>
                  <a:pt x="2851692" y="2140083"/>
                </a:cubicBezTo>
                <a:cubicBezTo>
                  <a:pt x="2842318" y="2139147"/>
                  <a:pt x="2831859" y="2141204"/>
                  <a:pt x="2822482" y="2142513"/>
                </a:cubicBezTo>
                <a:cubicBezTo>
                  <a:pt x="2776688" y="2149242"/>
                  <a:pt x="2731976" y="2159896"/>
                  <a:pt x="2685467" y="2162326"/>
                </a:cubicBezTo>
                <a:cubicBezTo>
                  <a:pt x="2570801" y="2168307"/>
                  <a:pt x="2455420" y="2170739"/>
                  <a:pt x="2340028" y="2174664"/>
                </a:cubicBezTo>
                <a:cubicBezTo>
                  <a:pt x="2332817" y="2174850"/>
                  <a:pt x="2325246" y="2174850"/>
                  <a:pt x="2318757" y="2176159"/>
                </a:cubicBezTo>
                <a:cubicBezTo>
                  <a:pt x="2276207" y="2184198"/>
                  <a:pt x="2239070" y="2181580"/>
                  <a:pt x="2203009" y="2166253"/>
                </a:cubicBezTo>
                <a:cubicBezTo>
                  <a:pt x="2187144" y="2159523"/>
                  <a:pt x="2165509" y="2155971"/>
                  <a:pt x="2145680" y="2152233"/>
                </a:cubicBezTo>
                <a:cubicBezTo>
                  <a:pt x="2116471" y="2146624"/>
                  <a:pt x="2086546" y="2141204"/>
                  <a:pt x="2056257" y="2137652"/>
                </a:cubicBezTo>
                <a:cubicBezTo>
                  <a:pt x="2026328" y="2134288"/>
                  <a:pt x="1994238" y="2129615"/>
                  <a:pt x="1965392" y="2132231"/>
                </a:cubicBezTo>
                <a:cubicBezTo>
                  <a:pt x="1913469" y="2136904"/>
                  <a:pt x="1864067" y="2147372"/>
                  <a:pt x="1812867" y="2154289"/>
                </a:cubicBezTo>
                <a:cubicBezTo>
                  <a:pt x="1795199" y="2156719"/>
                  <a:pt x="1775726" y="2156344"/>
                  <a:pt x="1757340" y="2156533"/>
                </a:cubicBezTo>
                <a:cubicBezTo>
                  <a:pt x="1715149" y="2157092"/>
                  <a:pt x="1671880" y="2151672"/>
                  <a:pt x="1633661" y="2167187"/>
                </a:cubicBezTo>
                <a:cubicBezTo>
                  <a:pt x="1598326" y="2181766"/>
                  <a:pt x="1562625" y="2177468"/>
                  <a:pt x="1525488" y="2166439"/>
                </a:cubicBezTo>
                <a:cubicBezTo>
                  <a:pt x="1498803" y="2158587"/>
                  <a:pt x="1468519" y="2152419"/>
                  <a:pt x="1438590" y="2149428"/>
                </a:cubicBezTo>
                <a:cubicBezTo>
                  <a:pt x="1397482" y="2145317"/>
                  <a:pt x="1356738" y="2143633"/>
                  <a:pt x="1312386" y="2146065"/>
                </a:cubicBezTo>
                <a:cubicBezTo>
                  <a:pt x="1281015" y="2147747"/>
                  <a:pt x="1255413" y="2148494"/>
                  <a:pt x="1230894" y="2158401"/>
                </a:cubicBezTo>
                <a:cubicBezTo>
                  <a:pt x="1226930" y="2159896"/>
                  <a:pt x="1219719" y="2160271"/>
                  <a:pt x="1214309" y="2160083"/>
                </a:cubicBezTo>
                <a:cubicBezTo>
                  <a:pt x="1143277" y="2156905"/>
                  <a:pt x="1072963" y="2158587"/>
                  <a:pt x="1001207" y="2160832"/>
                </a:cubicBezTo>
                <a:cubicBezTo>
                  <a:pt x="909986" y="2163821"/>
                  <a:pt x="814067" y="2155037"/>
                  <a:pt x="735104" y="2123634"/>
                </a:cubicBezTo>
                <a:cubicBezTo>
                  <a:pt x="723565" y="2118959"/>
                  <a:pt x="706257" y="2116904"/>
                  <a:pt x="691111" y="2115782"/>
                </a:cubicBezTo>
                <a:cubicBezTo>
                  <a:pt x="619719" y="2110923"/>
                  <a:pt x="547963" y="2107557"/>
                  <a:pt x="476567" y="2102136"/>
                </a:cubicBezTo>
                <a:cubicBezTo>
                  <a:pt x="437625" y="2099146"/>
                  <a:pt x="396881" y="2096528"/>
                  <a:pt x="361546" y="2088303"/>
                </a:cubicBezTo>
                <a:cubicBezTo>
                  <a:pt x="326934" y="2080267"/>
                  <a:pt x="299163" y="2070733"/>
                  <a:pt x="278611" y="2087555"/>
                </a:cubicBezTo>
                <a:cubicBezTo>
                  <a:pt x="241838" y="2078583"/>
                  <a:pt x="209740" y="2071106"/>
                  <a:pt x="178377" y="2063069"/>
                </a:cubicBezTo>
                <a:cubicBezTo>
                  <a:pt x="166834" y="2060079"/>
                  <a:pt x="157098" y="2055217"/>
                  <a:pt x="145559" y="2052413"/>
                </a:cubicBezTo>
                <a:cubicBezTo>
                  <a:pt x="133298" y="2049422"/>
                  <a:pt x="119598" y="2047554"/>
                  <a:pt x="106258" y="2046059"/>
                </a:cubicBezTo>
                <a:lnTo>
                  <a:pt x="0" y="2034015"/>
                </a:lnTo>
                <a:close/>
              </a:path>
            </a:pathLst>
          </a:custGeom>
        </p:spPr>
      </p:pic>
      <p:pic>
        <p:nvPicPr>
          <p:cNvPr id="6148" name="Picture 4" descr="Children Holder 20mph Small">
            <a:extLst>
              <a:ext uri="{FF2B5EF4-FFF2-40B4-BE49-F238E27FC236}">
                <a16:creationId xmlns:a16="http://schemas.microsoft.com/office/drawing/2014/main" id="{C73C14C3-42B6-49B9-839E-5070ACBDA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9" r="1" b="17181"/>
          <a:stretch/>
        </p:blipFill>
        <p:spPr bwMode="auto">
          <a:xfrm>
            <a:off x="6191243" y="4"/>
            <a:ext cx="6000750" cy="1867659"/>
          </a:xfrm>
          <a:custGeom>
            <a:avLst/>
            <a:gdLst/>
            <a:ahLst/>
            <a:cxnLst/>
            <a:rect l="l" t="t" r="r" b="b"/>
            <a:pathLst>
              <a:path w="6000750" h="1867659">
                <a:moveTo>
                  <a:pt x="0" y="0"/>
                </a:moveTo>
                <a:lnTo>
                  <a:pt x="6000750" y="0"/>
                </a:lnTo>
                <a:lnTo>
                  <a:pt x="6000750" y="1804153"/>
                </a:lnTo>
                <a:lnTo>
                  <a:pt x="5979548" y="1802679"/>
                </a:lnTo>
                <a:cubicBezTo>
                  <a:pt x="5935197" y="1800063"/>
                  <a:pt x="5890485" y="1798568"/>
                  <a:pt x="5846133" y="1795950"/>
                </a:cubicBezTo>
                <a:cubicBezTo>
                  <a:pt x="5775100" y="1791652"/>
                  <a:pt x="5704427" y="1786791"/>
                  <a:pt x="5633754" y="1782305"/>
                </a:cubicBezTo>
                <a:cubicBezTo>
                  <a:pt x="5604189" y="1780623"/>
                  <a:pt x="5573177" y="1775950"/>
                  <a:pt x="5545414" y="1778753"/>
                </a:cubicBezTo>
                <a:cubicBezTo>
                  <a:pt x="5475460" y="1785857"/>
                  <a:pt x="5406589" y="1783800"/>
                  <a:pt x="5336999" y="1778941"/>
                </a:cubicBezTo>
                <a:cubicBezTo>
                  <a:pt x="5313202" y="1777257"/>
                  <a:pt x="5287601" y="1777632"/>
                  <a:pt x="5264524" y="1780809"/>
                </a:cubicBezTo>
                <a:cubicBezTo>
                  <a:pt x="5217287" y="1787166"/>
                  <a:pt x="5171497" y="1796138"/>
                  <a:pt x="5124979" y="1803988"/>
                </a:cubicBezTo>
                <a:cubicBezTo>
                  <a:pt x="5119930" y="1804922"/>
                  <a:pt x="5113801" y="1805111"/>
                  <a:pt x="5108395" y="1805670"/>
                </a:cubicBezTo>
                <a:cubicBezTo>
                  <a:pt x="5077743" y="1808849"/>
                  <a:pt x="5047458" y="1812027"/>
                  <a:pt x="5016806" y="1814831"/>
                </a:cubicBezTo>
                <a:cubicBezTo>
                  <a:pt x="5000222" y="1816326"/>
                  <a:pt x="4983274" y="1816513"/>
                  <a:pt x="4966685" y="1817822"/>
                </a:cubicBezTo>
                <a:cubicBezTo>
                  <a:pt x="4902505" y="1823056"/>
                  <a:pt x="4831831" y="1814270"/>
                  <a:pt x="4776301" y="1836887"/>
                </a:cubicBezTo>
                <a:cubicBezTo>
                  <a:pt x="4740243" y="1851469"/>
                  <a:pt x="4705268" y="1848103"/>
                  <a:pt x="4666689" y="1845860"/>
                </a:cubicBezTo>
                <a:cubicBezTo>
                  <a:pt x="4637480" y="1844178"/>
                  <a:pt x="4607551" y="1844739"/>
                  <a:pt x="4577985" y="1844551"/>
                </a:cubicBezTo>
                <a:cubicBezTo>
                  <a:pt x="4526062" y="1843992"/>
                  <a:pt x="4474139" y="1843803"/>
                  <a:pt x="4422216" y="1842869"/>
                </a:cubicBezTo>
                <a:cubicBezTo>
                  <a:pt x="4405628" y="1842496"/>
                  <a:pt x="4388683" y="1837821"/>
                  <a:pt x="4372455" y="1838569"/>
                </a:cubicBezTo>
                <a:cubicBezTo>
                  <a:pt x="4297455" y="1842121"/>
                  <a:pt x="4222455" y="1847730"/>
                  <a:pt x="4147455" y="1850907"/>
                </a:cubicBezTo>
                <a:cubicBezTo>
                  <a:pt x="4104909" y="1852776"/>
                  <a:pt x="4061276" y="1849225"/>
                  <a:pt x="4019089" y="1851841"/>
                </a:cubicBezTo>
                <a:cubicBezTo>
                  <a:pt x="3970414" y="1854832"/>
                  <a:pt x="3922818" y="1862496"/>
                  <a:pt x="3874499" y="1867170"/>
                </a:cubicBezTo>
                <a:cubicBezTo>
                  <a:pt x="3861159" y="1868477"/>
                  <a:pt x="3846376" y="1866796"/>
                  <a:pt x="3832312" y="1866423"/>
                </a:cubicBezTo>
                <a:cubicBezTo>
                  <a:pt x="3816447" y="1866048"/>
                  <a:pt x="3800941" y="1865300"/>
                  <a:pt x="3785076" y="1865114"/>
                </a:cubicBezTo>
                <a:cubicBezTo>
                  <a:pt x="3736757" y="1864739"/>
                  <a:pt x="3688441" y="1865300"/>
                  <a:pt x="3640122" y="1863991"/>
                </a:cubicBezTo>
                <a:cubicBezTo>
                  <a:pt x="3610557" y="1863243"/>
                  <a:pt x="3579549" y="1855580"/>
                  <a:pt x="3552141" y="1858384"/>
                </a:cubicBezTo>
                <a:cubicBezTo>
                  <a:pt x="3496255" y="1863805"/>
                  <a:pt x="3440365" y="1851655"/>
                  <a:pt x="3384478" y="1861748"/>
                </a:cubicBezTo>
                <a:cubicBezTo>
                  <a:pt x="3367166" y="1864739"/>
                  <a:pt x="3343370" y="1857262"/>
                  <a:pt x="3322455" y="1856889"/>
                </a:cubicBezTo>
                <a:cubicBezTo>
                  <a:pt x="3270172" y="1855955"/>
                  <a:pt x="3217890" y="1856141"/>
                  <a:pt x="3165607" y="1856328"/>
                </a:cubicBezTo>
                <a:cubicBezTo>
                  <a:pt x="3118730" y="1856514"/>
                  <a:pt x="3070051" y="1853898"/>
                  <a:pt x="3024980" y="1859132"/>
                </a:cubicBezTo>
                <a:cubicBezTo>
                  <a:pt x="2977744" y="1864739"/>
                  <a:pt x="2935197" y="1863991"/>
                  <a:pt x="2889403" y="1857637"/>
                </a:cubicBezTo>
                <a:cubicBezTo>
                  <a:pt x="2858032" y="1853337"/>
                  <a:pt x="2824859" y="1852776"/>
                  <a:pt x="2792409" y="1851469"/>
                </a:cubicBezTo>
                <a:cubicBezTo>
                  <a:pt x="2757434" y="1849973"/>
                  <a:pt x="2718851" y="1853898"/>
                  <a:pt x="2687120" y="1847730"/>
                </a:cubicBezTo>
                <a:cubicBezTo>
                  <a:pt x="2592647" y="1829410"/>
                  <a:pt x="2495653" y="1825485"/>
                  <a:pt x="2396857" y="1825485"/>
                </a:cubicBezTo>
                <a:cubicBezTo>
                  <a:pt x="2378826" y="1825485"/>
                  <a:pt x="2360436" y="1828101"/>
                  <a:pt x="2343132" y="1830906"/>
                </a:cubicBezTo>
                <a:cubicBezTo>
                  <a:pt x="2242167" y="1847730"/>
                  <a:pt x="2140846" y="1846235"/>
                  <a:pt x="2038082" y="1835953"/>
                </a:cubicBezTo>
                <a:cubicBezTo>
                  <a:pt x="2016807" y="1833710"/>
                  <a:pt x="1993011" y="1833335"/>
                  <a:pt x="1971736" y="1835578"/>
                </a:cubicBezTo>
                <a:cubicBezTo>
                  <a:pt x="1911878" y="1842121"/>
                  <a:pt x="1853827" y="1852964"/>
                  <a:pt x="1793609" y="1857637"/>
                </a:cubicBezTo>
                <a:cubicBezTo>
                  <a:pt x="1694094" y="1865300"/>
                  <a:pt x="1607915" y="1839505"/>
                  <a:pt x="1518852" y="1822681"/>
                </a:cubicBezTo>
                <a:cubicBezTo>
                  <a:pt x="1434115" y="1806793"/>
                  <a:pt x="1362000" y="1770903"/>
                  <a:pt x="1261757" y="1778941"/>
                </a:cubicBezTo>
                <a:cubicBezTo>
                  <a:pt x="1251665" y="1779689"/>
                  <a:pt x="1240486" y="1774641"/>
                  <a:pt x="1229307" y="1773332"/>
                </a:cubicBezTo>
                <a:cubicBezTo>
                  <a:pt x="1198659" y="1769780"/>
                  <a:pt x="1168011" y="1765482"/>
                  <a:pt x="1137000" y="1763799"/>
                </a:cubicBezTo>
                <a:cubicBezTo>
                  <a:pt x="1099140" y="1761555"/>
                  <a:pt x="1060557" y="1762303"/>
                  <a:pt x="1022698" y="1760435"/>
                </a:cubicBezTo>
                <a:cubicBezTo>
                  <a:pt x="974019" y="1758192"/>
                  <a:pt x="926063" y="1752210"/>
                  <a:pt x="877744" y="1752210"/>
                </a:cubicBezTo>
                <a:cubicBezTo>
                  <a:pt x="838802" y="1752210"/>
                  <a:pt x="800219" y="1759126"/>
                  <a:pt x="761640" y="1762492"/>
                </a:cubicBezTo>
                <a:cubicBezTo>
                  <a:pt x="707192" y="1767164"/>
                  <a:pt x="647335" y="1765855"/>
                  <a:pt x="599379" y="1777819"/>
                </a:cubicBezTo>
                <a:cubicBezTo>
                  <a:pt x="548179" y="1790530"/>
                  <a:pt x="499500" y="1796325"/>
                  <a:pt x="446494" y="1792400"/>
                </a:cubicBezTo>
                <a:cubicBezTo>
                  <a:pt x="428827" y="1791091"/>
                  <a:pt x="406110" y="1783239"/>
                  <a:pt x="398179" y="1775203"/>
                </a:cubicBezTo>
                <a:cubicBezTo>
                  <a:pt x="380508" y="1757258"/>
                  <a:pt x="356352" y="1754078"/>
                  <a:pt x="323538" y="1760248"/>
                </a:cubicBezTo>
                <a:cubicBezTo>
                  <a:pt x="295052" y="1765482"/>
                  <a:pt x="260077" y="1768098"/>
                  <a:pt x="240608" y="1778193"/>
                </a:cubicBezTo>
                <a:cubicBezTo>
                  <a:pt x="185437" y="1806793"/>
                  <a:pt x="115123" y="1807727"/>
                  <a:pt x="46616" y="1815390"/>
                </a:cubicBezTo>
                <a:lnTo>
                  <a:pt x="0" y="18160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974AA512-0626-46EA-9229-571D9AF08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12192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F0CC1FDC-60B1-49C3-861C-17B43B8F4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12192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FEAB628-0852-45E4-8431-E965312147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49" r="12665" b="-1"/>
          <a:stretch/>
        </p:blipFill>
        <p:spPr>
          <a:xfrm>
            <a:off x="7" y="4626672"/>
            <a:ext cx="6000749" cy="2231333"/>
          </a:xfrm>
          <a:custGeom>
            <a:avLst/>
            <a:gdLst/>
            <a:ahLst/>
            <a:cxnLst/>
            <a:rect l="l" t="t" r="r" b="b"/>
            <a:pathLst>
              <a:path w="6000749" h="2231333">
                <a:moveTo>
                  <a:pt x="0" y="0"/>
                </a:moveTo>
                <a:lnTo>
                  <a:pt x="72691" y="17406"/>
                </a:lnTo>
                <a:cubicBezTo>
                  <a:pt x="148481" y="30383"/>
                  <a:pt x="220742" y="46698"/>
                  <a:pt x="296226" y="60097"/>
                </a:cubicBezTo>
                <a:cubicBezTo>
                  <a:pt x="370206" y="73144"/>
                  <a:pt x="437720" y="89379"/>
                  <a:pt x="480349" y="125216"/>
                </a:cubicBezTo>
                <a:cubicBezTo>
                  <a:pt x="499356" y="141007"/>
                  <a:pt x="525382" y="157498"/>
                  <a:pt x="557943" y="163615"/>
                </a:cubicBezTo>
                <a:cubicBezTo>
                  <a:pt x="604345" y="172288"/>
                  <a:pt x="661153" y="169660"/>
                  <a:pt x="711165" y="175553"/>
                </a:cubicBezTo>
                <a:cubicBezTo>
                  <a:pt x="770063" y="182444"/>
                  <a:pt x="837588" y="186028"/>
                  <a:pt x="879549" y="204398"/>
                </a:cubicBezTo>
                <a:cubicBezTo>
                  <a:pt x="916855" y="220790"/>
                  <a:pt x="953854" y="232504"/>
                  <a:pt x="1001116" y="239544"/>
                </a:cubicBezTo>
                <a:cubicBezTo>
                  <a:pt x="1034231" y="244450"/>
                  <a:pt x="1060246" y="258298"/>
                  <a:pt x="1094195" y="261386"/>
                </a:cubicBezTo>
                <a:cubicBezTo>
                  <a:pt x="1138866" y="265586"/>
                  <a:pt x="1183578" y="267515"/>
                  <a:pt x="1223714" y="278216"/>
                </a:cubicBezTo>
                <a:cubicBezTo>
                  <a:pt x="1265355" y="289268"/>
                  <a:pt x="1311850" y="296041"/>
                  <a:pt x="1355118" y="305728"/>
                </a:cubicBezTo>
                <a:cubicBezTo>
                  <a:pt x="1378079" y="310949"/>
                  <a:pt x="1397488" y="319320"/>
                  <a:pt x="1419786" y="325014"/>
                </a:cubicBezTo>
                <a:cubicBezTo>
                  <a:pt x="1460608" y="335427"/>
                  <a:pt x="1502094" y="345369"/>
                  <a:pt x="1543857" y="354704"/>
                </a:cubicBezTo>
                <a:cubicBezTo>
                  <a:pt x="1585615" y="364042"/>
                  <a:pt x="1625938" y="376037"/>
                  <a:pt x="1671046" y="380742"/>
                </a:cubicBezTo>
                <a:cubicBezTo>
                  <a:pt x="1747931" y="388655"/>
                  <a:pt x="1830546" y="388197"/>
                  <a:pt x="1905505" y="397894"/>
                </a:cubicBezTo>
                <a:cubicBezTo>
                  <a:pt x="1981587" y="407809"/>
                  <a:pt x="2054123" y="423518"/>
                  <a:pt x="2122945" y="441265"/>
                </a:cubicBezTo>
                <a:cubicBezTo>
                  <a:pt x="2177385" y="455212"/>
                  <a:pt x="2228581" y="469434"/>
                  <a:pt x="2294752" y="471132"/>
                </a:cubicBezTo>
                <a:cubicBezTo>
                  <a:pt x="2331677" y="472097"/>
                  <a:pt x="2371413" y="480022"/>
                  <a:pt x="2395408" y="492459"/>
                </a:cubicBezTo>
                <a:cubicBezTo>
                  <a:pt x="2447358" y="519600"/>
                  <a:pt x="2511091" y="534866"/>
                  <a:pt x="2582175" y="545493"/>
                </a:cubicBezTo>
                <a:cubicBezTo>
                  <a:pt x="2677109" y="559894"/>
                  <a:pt x="2771051" y="575003"/>
                  <a:pt x="2866262" y="588797"/>
                </a:cubicBezTo>
                <a:cubicBezTo>
                  <a:pt x="2922430" y="597022"/>
                  <a:pt x="2978375" y="606222"/>
                  <a:pt x="3037156" y="609731"/>
                </a:cubicBezTo>
                <a:cubicBezTo>
                  <a:pt x="3157312" y="617135"/>
                  <a:pt x="3279825" y="620613"/>
                  <a:pt x="3400819" y="626199"/>
                </a:cubicBezTo>
                <a:cubicBezTo>
                  <a:pt x="3440401" y="627914"/>
                  <a:pt x="3478288" y="633082"/>
                  <a:pt x="3518455" y="633772"/>
                </a:cubicBezTo>
                <a:cubicBezTo>
                  <a:pt x="3561909" y="634558"/>
                  <a:pt x="3607887" y="630076"/>
                  <a:pt x="3651344" y="630862"/>
                </a:cubicBezTo>
                <a:cubicBezTo>
                  <a:pt x="3723634" y="632065"/>
                  <a:pt x="3794232" y="636721"/>
                  <a:pt x="3866545" y="638110"/>
                </a:cubicBezTo>
                <a:cubicBezTo>
                  <a:pt x="4006048" y="640676"/>
                  <a:pt x="4145775" y="642267"/>
                  <a:pt x="4285473" y="643672"/>
                </a:cubicBezTo>
                <a:cubicBezTo>
                  <a:pt x="4315376" y="643937"/>
                  <a:pt x="4347227" y="639960"/>
                  <a:pt x="4376827" y="640645"/>
                </a:cubicBezTo>
                <a:cubicBezTo>
                  <a:pt x="4455422" y="642649"/>
                  <a:pt x="4533821" y="645812"/>
                  <a:pt x="4611885" y="649215"/>
                </a:cubicBezTo>
                <a:cubicBezTo>
                  <a:pt x="4659174" y="651343"/>
                  <a:pt x="4705683" y="655658"/>
                  <a:pt x="4753275" y="657364"/>
                </a:cubicBezTo>
                <a:cubicBezTo>
                  <a:pt x="4791350" y="658729"/>
                  <a:pt x="4830284" y="658461"/>
                  <a:pt x="4869418" y="657033"/>
                </a:cubicBezTo>
                <a:cubicBezTo>
                  <a:pt x="4903115" y="655813"/>
                  <a:pt x="4937687" y="650502"/>
                  <a:pt x="4971135" y="650073"/>
                </a:cubicBezTo>
                <a:cubicBezTo>
                  <a:pt x="5061658" y="648863"/>
                  <a:pt x="5151317" y="649289"/>
                  <a:pt x="5241230" y="648922"/>
                </a:cubicBezTo>
                <a:cubicBezTo>
                  <a:pt x="5277253" y="648693"/>
                  <a:pt x="5313811" y="647065"/>
                  <a:pt x="5348950" y="648282"/>
                </a:cubicBezTo>
                <a:cubicBezTo>
                  <a:pt x="5442985" y="651293"/>
                  <a:pt x="5535910" y="656727"/>
                  <a:pt x="5630173" y="658762"/>
                </a:cubicBezTo>
                <a:cubicBezTo>
                  <a:pt x="5708356" y="660447"/>
                  <a:pt x="5788181" y="658310"/>
                  <a:pt x="5867229" y="658361"/>
                </a:cubicBezTo>
                <a:cubicBezTo>
                  <a:pt x="5900756" y="658488"/>
                  <a:pt x="5933146" y="660852"/>
                  <a:pt x="5966564" y="660237"/>
                </a:cubicBezTo>
                <a:lnTo>
                  <a:pt x="6000749" y="659420"/>
                </a:lnTo>
                <a:lnTo>
                  <a:pt x="6000749" y="2231333"/>
                </a:lnTo>
                <a:lnTo>
                  <a:pt x="0" y="223133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1025D-B267-4086-95BB-08C2EC60D1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501" r="1" b="2"/>
          <a:stretch/>
        </p:blipFill>
        <p:spPr>
          <a:xfrm>
            <a:off x="6191243" y="4546610"/>
            <a:ext cx="6000750" cy="2311390"/>
          </a:xfrm>
          <a:custGeom>
            <a:avLst/>
            <a:gdLst/>
            <a:ahLst/>
            <a:cxnLst/>
            <a:rect l="l" t="t" r="r" b="b"/>
            <a:pathLst>
              <a:path w="6000750" h="2311390">
                <a:moveTo>
                  <a:pt x="6000750" y="0"/>
                </a:moveTo>
                <a:lnTo>
                  <a:pt x="6000750" y="2311390"/>
                </a:lnTo>
                <a:lnTo>
                  <a:pt x="0" y="2311390"/>
                </a:lnTo>
                <a:lnTo>
                  <a:pt x="0" y="734920"/>
                </a:lnTo>
                <a:lnTo>
                  <a:pt x="1095" y="734894"/>
                </a:lnTo>
                <a:cubicBezTo>
                  <a:pt x="43984" y="734250"/>
                  <a:pt x="86048" y="738067"/>
                  <a:pt x="129385" y="735472"/>
                </a:cubicBezTo>
                <a:cubicBezTo>
                  <a:pt x="232307" y="729284"/>
                  <a:pt x="335601" y="720589"/>
                  <a:pt x="439001" y="712634"/>
                </a:cubicBezTo>
                <a:cubicBezTo>
                  <a:pt x="545634" y="704406"/>
                  <a:pt x="651969" y="696599"/>
                  <a:pt x="758504" y="687629"/>
                </a:cubicBezTo>
                <a:cubicBezTo>
                  <a:pt x="816779" y="682526"/>
                  <a:pt x="875044" y="674778"/>
                  <a:pt x="933292" y="669489"/>
                </a:cubicBezTo>
                <a:cubicBezTo>
                  <a:pt x="984352" y="664848"/>
                  <a:pt x="1035370" y="662477"/>
                  <a:pt x="1086506" y="658393"/>
                </a:cubicBezTo>
                <a:cubicBezTo>
                  <a:pt x="1130782" y="654718"/>
                  <a:pt x="1175257" y="649884"/>
                  <a:pt x="1219534" y="646211"/>
                </a:cubicBezTo>
                <a:cubicBezTo>
                  <a:pt x="1290462" y="640432"/>
                  <a:pt x="1361113" y="635263"/>
                  <a:pt x="1431711" y="629722"/>
                </a:cubicBezTo>
                <a:cubicBezTo>
                  <a:pt x="1461217" y="627211"/>
                  <a:pt x="1492578" y="627456"/>
                  <a:pt x="1519667" y="620761"/>
                </a:cubicBezTo>
                <a:cubicBezTo>
                  <a:pt x="1587916" y="603847"/>
                  <a:pt x="1656387" y="596155"/>
                  <a:pt x="1725966" y="591136"/>
                </a:cubicBezTo>
                <a:cubicBezTo>
                  <a:pt x="1749762" y="589442"/>
                  <a:pt x="1775054" y="585455"/>
                  <a:pt x="1797450" y="579050"/>
                </a:cubicBezTo>
                <a:cubicBezTo>
                  <a:pt x="1843316" y="566085"/>
                  <a:pt x="1887380" y="550735"/>
                  <a:pt x="1932323" y="536394"/>
                </a:cubicBezTo>
                <a:cubicBezTo>
                  <a:pt x="1937189" y="534756"/>
                  <a:pt x="1943230" y="533703"/>
                  <a:pt x="1948503" y="532386"/>
                </a:cubicBezTo>
                <a:cubicBezTo>
                  <a:pt x="1978398" y="524909"/>
                  <a:pt x="2007931" y="517486"/>
                  <a:pt x="2037880" y="510381"/>
                </a:cubicBezTo>
                <a:cubicBezTo>
                  <a:pt x="2054086" y="506558"/>
                  <a:pt x="2070838" y="503979"/>
                  <a:pt x="2087076" y="500340"/>
                </a:cubicBezTo>
                <a:cubicBezTo>
                  <a:pt x="2149873" y="486094"/>
                  <a:pt x="2221079" y="484810"/>
                  <a:pt x="2272858" y="454575"/>
                </a:cubicBezTo>
                <a:cubicBezTo>
                  <a:pt x="2306495" y="435047"/>
                  <a:pt x="2341595" y="433439"/>
                  <a:pt x="2380104" y="430211"/>
                </a:cubicBezTo>
                <a:cubicBezTo>
                  <a:pt x="2409257" y="427750"/>
                  <a:pt x="2438807" y="422967"/>
                  <a:pt x="2468103" y="418977"/>
                </a:cubicBezTo>
                <a:cubicBezTo>
                  <a:pt x="2519585" y="412197"/>
                  <a:pt x="2571014" y="405050"/>
                  <a:pt x="2622548" y="398641"/>
                </a:cubicBezTo>
                <a:cubicBezTo>
                  <a:pt x="2639023" y="396667"/>
                  <a:pt x="2656458" y="398902"/>
                  <a:pt x="2672418" y="395869"/>
                </a:cubicBezTo>
                <a:cubicBezTo>
                  <a:pt x="2746164" y="381759"/>
                  <a:pt x="2819620" y="365613"/>
                  <a:pt x="2893419" y="351874"/>
                </a:cubicBezTo>
                <a:cubicBezTo>
                  <a:pt x="2935275" y="344016"/>
                  <a:pt x="2978972" y="341367"/>
                  <a:pt x="3020366" y="332819"/>
                </a:cubicBezTo>
                <a:cubicBezTo>
                  <a:pt x="3068131" y="322983"/>
                  <a:pt x="3114167" y="308673"/>
                  <a:pt x="3161342" y="297221"/>
                </a:cubicBezTo>
                <a:cubicBezTo>
                  <a:pt x="3174363" y="294043"/>
                  <a:pt x="3189236" y="293620"/>
                  <a:pt x="3203211" y="292002"/>
                </a:cubicBezTo>
                <a:cubicBezTo>
                  <a:pt x="3218970" y="290132"/>
                  <a:pt x="3234426" y="288683"/>
                  <a:pt x="3250159" y="286626"/>
                </a:cubicBezTo>
                <a:cubicBezTo>
                  <a:pt x="3298046" y="280173"/>
                  <a:pt x="3345799" y="272793"/>
                  <a:pt x="3393818" y="267264"/>
                </a:cubicBezTo>
                <a:cubicBezTo>
                  <a:pt x="3423192" y="263828"/>
                  <a:pt x="3454972" y="267035"/>
                  <a:pt x="3481709" y="260387"/>
                </a:cubicBezTo>
                <a:cubicBezTo>
                  <a:pt x="3536269" y="247128"/>
                  <a:pt x="3593315" y="251261"/>
                  <a:pt x="3647216" y="233376"/>
                </a:cubicBezTo>
                <a:cubicBezTo>
                  <a:pt x="3663932" y="227970"/>
                  <a:pt x="3688545" y="232011"/>
                  <a:pt x="3709303" y="229426"/>
                </a:cubicBezTo>
                <a:cubicBezTo>
                  <a:pt x="3761194" y="222966"/>
                  <a:pt x="3812926" y="215397"/>
                  <a:pt x="3864658" y="207827"/>
                </a:cubicBezTo>
                <a:cubicBezTo>
                  <a:pt x="3911039" y="201022"/>
                  <a:pt x="3959599" y="196736"/>
                  <a:pt x="4003479" y="185188"/>
                </a:cubicBezTo>
                <a:cubicBezTo>
                  <a:pt x="4049450" y="172966"/>
                  <a:pt x="4091676" y="167696"/>
                  <a:pt x="4137908" y="167519"/>
                </a:cubicBezTo>
                <a:cubicBezTo>
                  <a:pt x="4169572" y="167345"/>
                  <a:pt x="4202492" y="163215"/>
                  <a:pt x="4234801" y="159925"/>
                </a:cubicBezTo>
                <a:cubicBezTo>
                  <a:pt x="4269637" y="156466"/>
                  <a:pt x="4307279" y="147130"/>
                  <a:pt x="4339563" y="148755"/>
                </a:cubicBezTo>
                <a:cubicBezTo>
                  <a:pt x="4435676" y="153547"/>
                  <a:pt x="4532252" y="143733"/>
                  <a:pt x="4630058" y="129778"/>
                </a:cubicBezTo>
                <a:cubicBezTo>
                  <a:pt x="4647908" y="127231"/>
                  <a:pt x="4665744" y="122044"/>
                  <a:pt x="4682478" y="116824"/>
                </a:cubicBezTo>
                <a:cubicBezTo>
                  <a:pt x="4780055" y="85907"/>
                  <a:pt x="4880571" y="73077"/>
                  <a:pt x="4983757" y="68740"/>
                </a:cubicBezTo>
                <a:cubicBezTo>
                  <a:pt x="5005136" y="67956"/>
                  <a:pt x="5028746" y="64966"/>
                  <a:pt x="5049491" y="59740"/>
                </a:cubicBezTo>
                <a:cubicBezTo>
                  <a:pt x="5107825" y="44808"/>
                  <a:pt x="5163762" y="25875"/>
                  <a:pt x="5222717" y="12743"/>
                </a:cubicBezTo>
                <a:cubicBezTo>
                  <a:pt x="5320152" y="-8899"/>
                  <a:pt x="5409110" y="4465"/>
                  <a:pt x="5499656" y="8541"/>
                </a:cubicBezTo>
                <a:cubicBezTo>
                  <a:pt x="5585788" y="12301"/>
                  <a:pt x="5662249" y="37645"/>
                  <a:pt x="5760352" y="15529"/>
                </a:cubicBezTo>
                <a:cubicBezTo>
                  <a:pt x="5770237" y="13363"/>
                  <a:pt x="5782017" y="16781"/>
                  <a:pt x="5793269" y="16498"/>
                </a:cubicBezTo>
                <a:cubicBezTo>
                  <a:pt x="5824111" y="15685"/>
                  <a:pt x="5855059" y="15611"/>
                  <a:pt x="5885997" y="12898"/>
                </a:cubicBezTo>
                <a:cubicBezTo>
                  <a:pt x="5923794" y="9771"/>
                  <a:pt x="5961885" y="3581"/>
                  <a:pt x="5999628" y="83"/>
                </a:cubicBezTo>
                <a:close/>
              </a:path>
            </a:pathLst>
          </a:custGeom>
        </p:spPr>
      </p:pic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B2319FA-B636-4971-BA3D-EA448709D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83182"/>
            <a:ext cx="12192000" cy="1203823"/>
            <a:chOff x="0" y="4083182"/>
            <a:chExt cx="12192000" cy="1203823"/>
          </a:xfrm>
          <a:effectLst>
            <a:outerShdw blurRad="381000" dist="152400" dir="16200000" rotWithShape="0">
              <a:prstClr val="black">
                <a:alpha val="10000"/>
              </a:prstClr>
            </a:outerShdw>
          </a:effectLst>
        </p:grpSpPr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88A025D-FBC9-4004-BFA0-5E3DC3E9B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088221B-C76B-4ADD-99AA-26982E3E7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042D42-16CC-45F2-B991-89F590E3E07D}"/>
              </a:ext>
            </a:extLst>
          </p:cNvPr>
          <p:cNvSpPr/>
          <p:nvPr/>
        </p:nvSpPr>
        <p:spPr>
          <a:xfrm>
            <a:off x="9458621" y="5855720"/>
            <a:ext cx="2133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chemeClr val="tx1"/>
                </a:solidFill>
              </a:rPr>
              <a:t>Suffolk</a:t>
            </a:r>
          </a:p>
        </p:txBody>
      </p:sp>
    </p:spTree>
    <p:extLst>
      <p:ext uri="{BB962C8B-B14F-4D97-AF65-F5344CB8AC3E}">
        <p14:creationId xmlns:p14="http://schemas.microsoft.com/office/powerpoint/2010/main" val="6450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087E1-502B-A44A-983C-6F37313C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268" y="110044"/>
            <a:ext cx="2713463" cy="1325563"/>
          </a:xfrm>
          <a:custGeom>
            <a:avLst/>
            <a:gdLst>
              <a:gd name="connsiteX0" fmla="*/ 0 w 2713463"/>
              <a:gd name="connsiteY0" fmla="*/ 0 h 1325563"/>
              <a:gd name="connsiteX1" fmla="*/ 515558 w 2713463"/>
              <a:gd name="connsiteY1" fmla="*/ 0 h 1325563"/>
              <a:gd name="connsiteX2" fmla="*/ 976847 w 2713463"/>
              <a:gd name="connsiteY2" fmla="*/ 0 h 1325563"/>
              <a:gd name="connsiteX3" fmla="*/ 1465270 w 2713463"/>
              <a:gd name="connsiteY3" fmla="*/ 0 h 1325563"/>
              <a:gd name="connsiteX4" fmla="*/ 2035097 w 2713463"/>
              <a:gd name="connsiteY4" fmla="*/ 0 h 1325563"/>
              <a:gd name="connsiteX5" fmla="*/ 2713463 w 2713463"/>
              <a:gd name="connsiteY5" fmla="*/ 0 h 1325563"/>
              <a:gd name="connsiteX6" fmla="*/ 2713463 w 2713463"/>
              <a:gd name="connsiteY6" fmla="*/ 415343 h 1325563"/>
              <a:gd name="connsiteX7" fmla="*/ 2713463 w 2713463"/>
              <a:gd name="connsiteY7" fmla="*/ 817431 h 1325563"/>
              <a:gd name="connsiteX8" fmla="*/ 2713463 w 2713463"/>
              <a:gd name="connsiteY8" fmla="*/ 1325563 h 1325563"/>
              <a:gd name="connsiteX9" fmla="*/ 2170770 w 2713463"/>
              <a:gd name="connsiteY9" fmla="*/ 1325563 h 1325563"/>
              <a:gd name="connsiteX10" fmla="*/ 1682347 w 2713463"/>
              <a:gd name="connsiteY10" fmla="*/ 1325563 h 1325563"/>
              <a:gd name="connsiteX11" fmla="*/ 1085385 w 2713463"/>
              <a:gd name="connsiteY11" fmla="*/ 1325563 h 1325563"/>
              <a:gd name="connsiteX12" fmla="*/ 569827 w 2713463"/>
              <a:gd name="connsiteY12" fmla="*/ 1325563 h 1325563"/>
              <a:gd name="connsiteX13" fmla="*/ 0 w 2713463"/>
              <a:gd name="connsiteY13" fmla="*/ 1325563 h 1325563"/>
              <a:gd name="connsiteX14" fmla="*/ 0 w 2713463"/>
              <a:gd name="connsiteY14" fmla="*/ 870453 h 1325563"/>
              <a:gd name="connsiteX15" fmla="*/ 0 w 2713463"/>
              <a:gd name="connsiteY15" fmla="*/ 441854 h 1325563"/>
              <a:gd name="connsiteX16" fmla="*/ 0 w 2713463"/>
              <a:gd name="connsiteY16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3463" h="1325563" fill="none" extrusionOk="0">
                <a:moveTo>
                  <a:pt x="0" y="0"/>
                </a:moveTo>
                <a:cubicBezTo>
                  <a:pt x="223686" y="-46517"/>
                  <a:pt x="323782" y="41826"/>
                  <a:pt x="515558" y="0"/>
                </a:cubicBezTo>
                <a:cubicBezTo>
                  <a:pt x="707334" y="-41826"/>
                  <a:pt x="756248" y="7483"/>
                  <a:pt x="976847" y="0"/>
                </a:cubicBezTo>
                <a:cubicBezTo>
                  <a:pt x="1197446" y="-7483"/>
                  <a:pt x="1270184" y="42966"/>
                  <a:pt x="1465270" y="0"/>
                </a:cubicBezTo>
                <a:cubicBezTo>
                  <a:pt x="1660356" y="-42966"/>
                  <a:pt x="1753179" y="20547"/>
                  <a:pt x="2035097" y="0"/>
                </a:cubicBezTo>
                <a:cubicBezTo>
                  <a:pt x="2317015" y="-20547"/>
                  <a:pt x="2401047" y="14429"/>
                  <a:pt x="2713463" y="0"/>
                </a:cubicBezTo>
                <a:cubicBezTo>
                  <a:pt x="2746016" y="143362"/>
                  <a:pt x="2706203" y="239271"/>
                  <a:pt x="2713463" y="415343"/>
                </a:cubicBezTo>
                <a:cubicBezTo>
                  <a:pt x="2720723" y="591415"/>
                  <a:pt x="2709883" y="701228"/>
                  <a:pt x="2713463" y="817431"/>
                </a:cubicBezTo>
                <a:cubicBezTo>
                  <a:pt x="2717043" y="933634"/>
                  <a:pt x="2657445" y="1071692"/>
                  <a:pt x="2713463" y="1325563"/>
                </a:cubicBezTo>
                <a:cubicBezTo>
                  <a:pt x="2465736" y="1362310"/>
                  <a:pt x="2284744" y="1293552"/>
                  <a:pt x="2170770" y="1325563"/>
                </a:cubicBezTo>
                <a:cubicBezTo>
                  <a:pt x="2056796" y="1357574"/>
                  <a:pt x="1825885" y="1277074"/>
                  <a:pt x="1682347" y="1325563"/>
                </a:cubicBezTo>
                <a:cubicBezTo>
                  <a:pt x="1538809" y="1374052"/>
                  <a:pt x="1331188" y="1255817"/>
                  <a:pt x="1085385" y="1325563"/>
                </a:cubicBezTo>
                <a:cubicBezTo>
                  <a:pt x="839582" y="1395309"/>
                  <a:pt x="703076" y="1288696"/>
                  <a:pt x="569827" y="1325563"/>
                </a:cubicBezTo>
                <a:cubicBezTo>
                  <a:pt x="436578" y="1362430"/>
                  <a:pt x="234166" y="1280542"/>
                  <a:pt x="0" y="1325563"/>
                </a:cubicBezTo>
                <a:cubicBezTo>
                  <a:pt x="-7442" y="1124035"/>
                  <a:pt x="36" y="961617"/>
                  <a:pt x="0" y="870453"/>
                </a:cubicBezTo>
                <a:cubicBezTo>
                  <a:pt x="-36" y="779289"/>
                  <a:pt x="43913" y="611491"/>
                  <a:pt x="0" y="441854"/>
                </a:cubicBezTo>
                <a:cubicBezTo>
                  <a:pt x="-43913" y="272217"/>
                  <a:pt x="5644" y="114938"/>
                  <a:pt x="0" y="0"/>
                </a:cubicBezTo>
                <a:close/>
              </a:path>
              <a:path w="2713463" h="1325563" stroke="0" extrusionOk="0">
                <a:moveTo>
                  <a:pt x="0" y="0"/>
                </a:moveTo>
                <a:cubicBezTo>
                  <a:pt x="141774" y="-60492"/>
                  <a:pt x="308322" y="36329"/>
                  <a:pt x="515558" y="0"/>
                </a:cubicBezTo>
                <a:cubicBezTo>
                  <a:pt x="722794" y="-36329"/>
                  <a:pt x="840632" y="55058"/>
                  <a:pt x="976847" y="0"/>
                </a:cubicBezTo>
                <a:cubicBezTo>
                  <a:pt x="1113062" y="-55058"/>
                  <a:pt x="1311917" y="13649"/>
                  <a:pt x="1573809" y="0"/>
                </a:cubicBezTo>
                <a:cubicBezTo>
                  <a:pt x="1835701" y="-13649"/>
                  <a:pt x="1882500" y="48696"/>
                  <a:pt x="2089367" y="0"/>
                </a:cubicBezTo>
                <a:cubicBezTo>
                  <a:pt x="2296234" y="-48696"/>
                  <a:pt x="2440376" y="30775"/>
                  <a:pt x="2713463" y="0"/>
                </a:cubicBezTo>
                <a:cubicBezTo>
                  <a:pt x="2764261" y="218292"/>
                  <a:pt x="2693144" y="281496"/>
                  <a:pt x="2713463" y="468366"/>
                </a:cubicBezTo>
                <a:cubicBezTo>
                  <a:pt x="2733782" y="655236"/>
                  <a:pt x="2707585" y="739884"/>
                  <a:pt x="2713463" y="910220"/>
                </a:cubicBezTo>
                <a:cubicBezTo>
                  <a:pt x="2719341" y="1080556"/>
                  <a:pt x="2675495" y="1139530"/>
                  <a:pt x="2713463" y="1325563"/>
                </a:cubicBezTo>
                <a:cubicBezTo>
                  <a:pt x="2580863" y="1380857"/>
                  <a:pt x="2439993" y="1290086"/>
                  <a:pt x="2225040" y="1325563"/>
                </a:cubicBezTo>
                <a:cubicBezTo>
                  <a:pt x="2010087" y="1361040"/>
                  <a:pt x="1902280" y="1273869"/>
                  <a:pt x="1682347" y="1325563"/>
                </a:cubicBezTo>
                <a:cubicBezTo>
                  <a:pt x="1462414" y="1377257"/>
                  <a:pt x="1374458" y="1289854"/>
                  <a:pt x="1139654" y="1325563"/>
                </a:cubicBezTo>
                <a:cubicBezTo>
                  <a:pt x="904850" y="1361272"/>
                  <a:pt x="743389" y="1315876"/>
                  <a:pt x="624096" y="1325563"/>
                </a:cubicBezTo>
                <a:cubicBezTo>
                  <a:pt x="504803" y="1335250"/>
                  <a:pt x="178138" y="1287938"/>
                  <a:pt x="0" y="1325563"/>
                </a:cubicBezTo>
                <a:cubicBezTo>
                  <a:pt x="-15518" y="1169812"/>
                  <a:pt x="3325" y="1071979"/>
                  <a:pt x="0" y="857197"/>
                </a:cubicBezTo>
                <a:cubicBezTo>
                  <a:pt x="-3325" y="642415"/>
                  <a:pt x="45664" y="611774"/>
                  <a:pt x="0" y="388832"/>
                </a:cubicBezTo>
                <a:cubicBezTo>
                  <a:pt x="-45664" y="165890"/>
                  <a:pt x="25959" y="192116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>
            <a:gradFill>
              <a:gsLst>
                <a:gs pos="0">
                  <a:srgbClr val="C0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F336D0-35D2-451B-AC28-34C47C97B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13148" b="16770"/>
          <a:stretch/>
        </p:blipFill>
        <p:spPr bwMode="auto">
          <a:xfrm>
            <a:off x="8028878" y="4822736"/>
            <a:ext cx="4163122" cy="20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3CDD5-B479-C2CF-C976-A7A274A6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4" r="8628" b="32795"/>
          <a:stretch/>
        </p:blipFill>
        <p:spPr>
          <a:xfrm>
            <a:off x="3697773" y="2993528"/>
            <a:ext cx="3923697" cy="1417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435FDC-43D6-1753-8322-D32335674951}"/>
              </a:ext>
            </a:extLst>
          </p:cNvPr>
          <p:cNvSpPr txBox="1"/>
          <p:nvPr/>
        </p:nvSpPr>
        <p:spPr>
          <a:xfrm>
            <a:off x="211872" y="1024810"/>
            <a:ext cx="3059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Form a local campaign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88136-82F3-76CD-C8AF-32F9916C7B70}"/>
              </a:ext>
            </a:extLst>
          </p:cNvPr>
          <p:cNvSpPr txBox="1"/>
          <p:nvPr/>
        </p:nvSpPr>
        <p:spPr>
          <a:xfrm>
            <a:off x="3697773" y="2561503"/>
            <a:ext cx="351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Pass a 20mph 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31A57-F24A-DBE9-7962-3A09A2CD6B07}"/>
              </a:ext>
            </a:extLst>
          </p:cNvPr>
          <p:cNvSpPr txBox="1"/>
          <p:nvPr/>
        </p:nvSpPr>
        <p:spPr>
          <a:xfrm>
            <a:off x="8028878" y="4422626"/>
            <a:ext cx="428064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3</a:t>
            </a: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Ask SCC to make 20mph the default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96533-022F-850F-DADA-FF5597BD6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5" y="1441183"/>
            <a:ext cx="2950841" cy="17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2DB29-9D95-AC7F-26FC-EFCB976A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And… 4: buy resources to support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C10327-8163-857B-6A92-A9DA4F7EB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701228"/>
            <a:ext cx="5455917" cy="344881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sign, plant&#10;&#10;Description automatically generated">
            <a:extLst>
              <a:ext uri="{FF2B5EF4-FFF2-40B4-BE49-F238E27FC236}">
                <a16:creationId xmlns:a16="http://schemas.microsoft.com/office/drawing/2014/main" id="{740A2765-A02A-D459-C0D8-34B25270B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3123036"/>
            <a:ext cx="5455917" cy="26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02" name="Title 1">
            <a:extLst>
              <a:ext uri="{FF2B5EF4-FFF2-40B4-BE49-F238E27FC236}">
                <a16:creationId xmlns:a16="http://schemas.microsoft.com/office/drawing/2014/main" id="{0A3F7D82-C7CD-4F0F-832E-70432C44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218" y="3567444"/>
            <a:ext cx="3412178" cy="1857758"/>
          </a:xfrm>
        </p:spPr>
        <p:txBody>
          <a:bodyPr lIns="0" tIns="0" rIns="0" bIns="0">
            <a:normAutofit fontScale="90000"/>
          </a:bodyPr>
          <a:lstStyle/>
          <a:p>
            <a:pPr algn="ctr"/>
            <a:r>
              <a:rPr lang="en-GB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“…20mph where people work, live, shop and play”</a:t>
            </a:r>
          </a:p>
        </p:txBody>
      </p:sp>
      <p:sp>
        <p:nvSpPr>
          <p:cNvPr id="7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93E001F-B943-4799-9A16-98B2F297958D}"/>
              </a:ext>
            </a:extLst>
          </p:cNvPr>
          <p:cNvSpPr>
            <a:spLocks/>
          </p:cNvSpPr>
          <p:nvPr/>
        </p:nvSpPr>
        <p:spPr bwMode="auto">
          <a:xfrm>
            <a:off x="1703388" y="6748463"/>
            <a:ext cx="885666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>
                <a:srgbClr val="FFFF00"/>
              </a:buClr>
              <a:buFontTx/>
              <a:buChar char="•"/>
            </a:pPr>
            <a:endParaRPr lang="en-GB" alt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3ED10-15B0-41AB-AAA7-D5EC7BBD6243}"/>
              </a:ext>
            </a:extLst>
          </p:cNvPr>
          <p:cNvSpPr txBox="1"/>
          <p:nvPr/>
        </p:nvSpPr>
        <p:spPr>
          <a:xfrm>
            <a:off x="5234462" y="4260537"/>
            <a:ext cx="2709746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endParaRPr lang="en-GB" dirty="0"/>
          </a:p>
          <a:p>
            <a:r>
              <a:rPr lang="en-GB" dirty="0"/>
              <a:t>&gt;650 campaigns across the UK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01CB6-5D8C-4872-AD4E-768EA77FDEAA}"/>
              </a:ext>
            </a:extLst>
          </p:cNvPr>
          <p:cNvSpPr txBox="1"/>
          <p:nvPr/>
        </p:nvSpPr>
        <p:spPr>
          <a:xfrm>
            <a:off x="5234462" y="5137472"/>
            <a:ext cx="2988525" cy="98488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br>
              <a:rPr lang="en-GB" sz="1600" b="1" dirty="0"/>
            </a:br>
            <a:r>
              <a:rPr lang="en-GB" sz="1600" b="1" dirty="0"/>
              <a:t>26 million people live in places where 20mph is the norm</a:t>
            </a:r>
            <a:br>
              <a:rPr lang="en-GB" sz="1600" b="1" dirty="0"/>
            </a:br>
            <a:endParaRPr lang="en-GB" sz="16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35B591-95ED-4155-AF66-E9B65D5D068B}"/>
              </a:ext>
            </a:extLst>
          </p:cNvPr>
          <p:cNvSpPr txBox="1">
            <a:spLocks/>
          </p:cNvSpPr>
          <p:nvPr/>
        </p:nvSpPr>
        <p:spPr>
          <a:xfrm>
            <a:off x="8735218" y="100364"/>
            <a:ext cx="3412178" cy="82519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20’s Plenty for Us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1BFF14-FF43-4F84-BC62-649FBE5E00D6}"/>
              </a:ext>
            </a:extLst>
          </p:cNvPr>
          <p:cNvSpPr txBox="1">
            <a:spLocks/>
          </p:cNvSpPr>
          <p:nvPr/>
        </p:nvSpPr>
        <p:spPr>
          <a:xfrm>
            <a:off x="8700315" y="1282393"/>
            <a:ext cx="3412178" cy="18577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support local communities asking for…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D0C0A3-7105-06F0-4851-2D509F1D6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92" y="293544"/>
            <a:ext cx="4284970" cy="60262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14EE65-44BF-D039-EAA0-7135EAE91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7" r="1867"/>
          <a:stretch/>
        </p:blipFill>
        <p:spPr>
          <a:xfrm>
            <a:off x="3981900" y="487025"/>
            <a:ext cx="4650059" cy="3651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1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78BF71A-83AE-4F73-4589-F9C8A62AF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663" b="279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E4194-3AD3-45E2-A644-A52C0DA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Agenda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B843A0-3B0E-458E-9228-5AD2D6A21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What is 20s Plenty for Us?</a:t>
            </a:r>
          </a:p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Why 20mph?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Lessons from elsewhere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What next?</a:t>
            </a:r>
          </a:p>
        </p:txBody>
      </p:sp>
      <p:pic>
        <p:nvPicPr>
          <p:cNvPr id="7" name="Picture 6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655596E5-536F-477A-A370-282F5C907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6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5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7FE73-6D5A-48FF-8222-B4796F0C6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 risk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76E56A9-7274-42DC-9460-7197B094A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8" y="872328"/>
            <a:ext cx="5559480" cy="2710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83200-B674-CB6C-9C92-DB312D90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146" y="551700"/>
            <a:ext cx="5546955" cy="3120161"/>
          </a:xfrm>
          <a:prstGeom prst="rect">
            <a:avLst/>
          </a:prstGeom>
        </p:spPr>
      </p:pic>
      <p:cxnSp>
        <p:nvCxnSpPr>
          <p:cNvPr id="65" name="Straight Connector 6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FB4A85-400A-4454-A2F9-12EF265C7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pPr marL="450850" indent="-450850">
              <a:spcBef>
                <a:spcPts val="600"/>
              </a:spcBef>
              <a:spcAft>
                <a:spcPts val="1200"/>
              </a:spcAft>
            </a:pPr>
            <a:r>
              <a:rPr lang="en-GB" sz="2200" b="1" dirty="0">
                <a:solidFill>
                  <a:schemeClr val="bg1"/>
                </a:solidFill>
              </a:rPr>
              <a:t>1mph slower =&gt; 6% fewer collisions</a:t>
            </a:r>
          </a:p>
          <a:p>
            <a:pPr marL="450850" indent="-450850">
              <a:spcBef>
                <a:spcPts val="600"/>
              </a:spcBef>
              <a:spcAft>
                <a:spcPts val="1200"/>
              </a:spcAft>
            </a:pPr>
            <a:r>
              <a:rPr lang="en-GB" sz="2200" b="1" dirty="0">
                <a:solidFill>
                  <a:schemeClr val="bg1"/>
                </a:solidFill>
              </a:rPr>
              <a:t>30 / 20 mph =&gt; c.7x fatality risk for a pedestrian</a:t>
            </a:r>
          </a:p>
          <a:p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0A656D-BCFF-4BC8-9A58-68508AF00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AF9055A-9FD0-45AC-B6E5-2029CC5D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7FE73-6D5A-48FF-8222-B4796F0C6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641" y="662400"/>
            <a:ext cx="3410309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/>
              <a:t>Impact of 20mph vs 30mph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EFB4C2C-4327-4A36-8B7C-F3A68F99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688" y="1239463"/>
            <a:ext cx="3409385" cy="48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ing hit at 20mph is like falling from a 1st floor window or into a 2.6m trench">
            <a:extLst>
              <a:ext uri="{FF2B5EF4-FFF2-40B4-BE49-F238E27FC236}">
                <a16:creationId xmlns:a16="http://schemas.microsoft.com/office/drawing/2014/main" id="{66D5AFDE-B8F5-4F14-B877-DB1BB45F5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113" y="1239463"/>
            <a:ext cx="3409385" cy="48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FB4A85-400A-4454-A2F9-12EF265C7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641" y="2286000"/>
            <a:ext cx="3410309" cy="3844800"/>
          </a:xfrm>
        </p:spPr>
        <p:txBody>
          <a:bodyPr>
            <a:normAutofit/>
          </a:bodyPr>
          <a:lstStyle/>
          <a:p>
            <a:pPr marL="450850" indent="-450850">
              <a:spcBef>
                <a:spcPts val="600"/>
              </a:spcBef>
              <a:spcAft>
                <a:spcPts val="1200"/>
              </a:spcAft>
            </a:pPr>
            <a:r>
              <a:rPr lang="en-GB" sz="2000" b="1" dirty="0">
                <a:solidFill>
                  <a:schemeClr val="tx1">
                    <a:alpha val="60000"/>
                  </a:schemeClr>
                </a:solidFill>
              </a:rPr>
              <a:t>Compare falling into a 3.6m trench (1</a:t>
            </a:r>
            <a:r>
              <a:rPr lang="en-GB" sz="2000" b="1" baseline="30000" dirty="0">
                <a:solidFill>
                  <a:schemeClr val="tx1">
                    <a:alpha val="60000"/>
                  </a:schemeClr>
                </a:solidFill>
              </a:rPr>
              <a:t>st</a:t>
            </a:r>
            <a:r>
              <a:rPr lang="en-GB" sz="2000" b="1" dirty="0">
                <a:solidFill>
                  <a:schemeClr val="tx1">
                    <a:alpha val="60000"/>
                  </a:schemeClr>
                </a:solidFill>
              </a:rPr>
              <a:t> floor) vs. 8.8m trench (3</a:t>
            </a:r>
            <a:r>
              <a:rPr lang="en-GB" sz="2000" b="1" baseline="30000" dirty="0">
                <a:solidFill>
                  <a:schemeClr val="tx1">
                    <a:alpha val="60000"/>
                  </a:schemeClr>
                </a:solidFill>
              </a:rPr>
              <a:t>rd</a:t>
            </a:r>
            <a:r>
              <a:rPr lang="en-GB" sz="2000" b="1" dirty="0">
                <a:solidFill>
                  <a:schemeClr val="tx1">
                    <a:alpha val="60000"/>
                  </a:schemeClr>
                </a:solidFill>
              </a:rPr>
              <a:t> floor)</a:t>
            </a:r>
          </a:p>
          <a:p>
            <a:pPr marL="450850" indent="-450850">
              <a:spcBef>
                <a:spcPts val="600"/>
              </a:spcBef>
              <a:spcAft>
                <a:spcPts val="1200"/>
              </a:spcAft>
            </a:pPr>
            <a:r>
              <a:rPr lang="en-GB" sz="2000" b="1" dirty="0">
                <a:solidFill>
                  <a:schemeClr val="tx1">
                    <a:alpha val="60000"/>
                  </a:schemeClr>
                </a:solidFill>
              </a:rPr>
              <a:t>=&gt; c.7x fatality risk for a pedestrian</a:t>
            </a:r>
          </a:p>
          <a:p>
            <a:pPr marL="450850" indent="-450850">
              <a:spcBef>
                <a:spcPts val="600"/>
              </a:spcBef>
              <a:spcAft>
                <a:spcPts val="1200"/>
              </a:spcAft>
            </a:pPr>
            <a:r>
              <a:rPr lang="en-GB" sz="2000" b="1" dirty="0">
                <a:solidFill>
                  <a:schemeClr val="tx1">
                    <a:alpha val="60000"/>
                  </a:schemeClr>
                </a:solidFill>
              </a:rPr>
              <a:t>1mph slower =&gt; 6% fewer collisions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0A656D-BCFF-4BC8-9A58-68508AF00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" cy="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EBD3-3C2A-429C-9909-6C3EC6FA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622571"/>
            <a:ext cx="5006336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Benefits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E9AA4-EF8C-438B-950F-A335CF859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5" r="-2" b="15704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E8907-2ED2-45E8-99DA-7929127A7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848" y="2036154"/>
            <a:ext cx="6024152" cy="4400549"/>
          </a:xfrm>
        </p:spPr>
        <p:txBody>
          <a:bodyPr anchor="t">
            <a:normAutofit fontScale="92500" lnSpcReduction="10000"/>
          </a:bodyPr>
          <a:lstStyle/>
          <a:p>
            <a:r>
              <a:rPr lang="en-GB" dirty="0"/>
              <a:t>Economic</a:t>
            </a:r>
          </a:p>
          <a:p>
            <a:pPr lvl="1"/>
            <a:r>
              <a:rPr lang="en-GB" sz="2000" dirty="0"/>
              <a:t>Better for local business</a:t>
            </a:r>
          </a:p>
          <a:p>
            <a:pPr lvl="1"/>
            <a:r>
              <a:rPr lang="en-GB" sz="2000" dirty="0"/>
              <a:t>20%+ fewer casualties</a:t>
            </a:r>
          </a:p>
          <a:p>
            <a:pPr lvl="1"/>
            <a:r>
              <a:rPr lang="en-GB" sz="2000" dirty="0"/>
              <a:t>Independent mobility for young and old</a:t>
            </a:r>
          </a:p>
          <a:p>
            <a:r>
              <a:rPr lang="en-GB" dirty="0"/>
              <a:t>Social</a:t>
            </a:r>
          </a:p>
          <a:p>
            <a:pPr lvl="1"/>
            <a:r>
              <a:rPr lang="en-GB" sz="2000" dirty="0"/>
              <a:t>Better for health</a:t>
            </a:r>
          </a:p>
          <a:p>
            <a:pPr lvl="1"/>
            <a:r>
              <a:rPr lang="en-GB" sz="2000" dirty="0"/>
              <a:t>More walking and cycling</a:t>
            </a:r>
          </a:p>
          <a:p>
            <a:pPr lvl="1"/>
            <a:r>
              <a:rPr lang="en-GB" sz="2000" dirty="0"/>
              <a:t>People take precedence over motor vehicles</a:t>
            </a:r>
          </a:p>
          <a:p>
            <a:pPr lvl="1"/>
            <a:r>
              <a:rPr lang="en-GB" sz="2000" dirty="0"/>
              <a:t>Stronger communities</a:t>
            </a:r>
          </a:p>
          <a:p>
            <a:r>
              <a:rPr lang="en-GB" dirty="0"/>
              <a:t>Environmental</a:t>
            </a:r>
          </a:p>
          <a:p>
            <a:pPr lvl="1"/>
            <a:r>
              <a:rPr lang="en-GB" sz="2000" dirty="0"/>
              <a:t>Climate-friendly</a:t>
            </a:r>
          </a:p>
          <a:p>
            <a:pPr lvl="1"/>
            <a:r>
              <a:rPr lang="en-GB" sz="2000" dirty="0"/>
              <a:t>Reduces pollution</a:t>
            </a:r>
          </a:p>
          <a:p>
            <a:pPr lvl="1"/>
            <a:r>
              <a:rPr lang="en-GB" sz="2000" dirty="0"/>
              <a:t>Less noise</a:t>
            </a:r>
          </a:p>
        </p:txBody>
      </p:sp>
    </p:spTree>
    <p:extLst>
      <p:ext uri="{BB962C8B-B14F-4D97-AF65-F5344CB8AC3E}">
        <p14:creationId xmlns:p14="http://schemas.microsoft.com/office/powerpoint/2010/main" val="3479878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4">
            <a:extLst>
              <a:ext uri="{FF2B5EF4-FFF2-40B4-BE49-F238E27FC236}">
                <a16:creationId xmlns:a16="http://schemas.microsoft.com/office/drawing/2014/main" id="{D7DC14DB-B8F9-4B8E-BB6F-1CC0293C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6">
            <a:extLst>
              <a:ext uri="{FF2B5EF4-FFF2-40B4-BE49-F238E27FC236}">
                <a16:creationId xmlns:a16="http://schemas.microsoft.com/office/drawing/2014/main" id="{48C5EC73-3999-4CE9-A304-0A33B4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4" name="Group 1048">
            <a:extLst>
              <a:ext uri="{FF2B5EF4-FFF2-40B4-BE49-F238E27FC236}">
                <a16:creationId xmlns:a16="http://schemas.microsoft.com/office/drawing/2014/main" id="{EB9A272B-67F2-46A4-B06F-101732A5F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C8EF83DF-E89A-4293-94F8-248AE6FFA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50">
              <a:extLst>
                <a:ext uri="{FF2B5EF4-FFF2-40B4-BE49-F238E27FC236}">
                  <a16:creationId xmlns:a16="http://schemas.microsoft.com/office/drawing/2014/main" id="{9003F16D-B722-422C-868F-66445FB7D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6708FAAE-788F-421F-A2EB-632D835FE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D77B41AC-EB78-4F9A-9231-5D206904A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30EE776E-342A-4022-AAB0-FD4485EE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48BAE954-49B9-4847-8618-F1B4BFFC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644676-E14B-5EBD-0601-5EA795CB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0936"/>
            <a:ext cx="5297723" cy="221217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Emissions</a:t>
            </a:r>
            <a:br>
              <a:rPr lang="en-US" sz="37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C02 / N0x 1/3 higher at @ 30mph</a:t>
            </a:r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7B15D645-CAC7-46F1-BA18-D731D0890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FDF268E0-ACCF-492F-8275-1F0AA256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60" name="Straight Connector 1059">
              <a:extLst>
                <a:ext uri="{FF2B5EF4-FFF2-40B4-BE49-F238E27FC236}">
                  <a16:creationId xmlns:a16="http://schemas.microsoft.com/office/drawing/2014/main" id="{B11B9E42-44B3-4EBD-8F71-13C6ED340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C63748F2-877D-4C3C-8AEB-59CC1F70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F39D52DA-0AA6-474D-966F-FB4C5F5B5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4D800825-8618-4241-8589-CB2AE17CF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759FE5A-65D3-63B1-0F00-4472A3A6D857}"/>
              </a:ext>
            </a:extLst>
          </p:cNvPr>
          <p:cNvSpPr txBox="1"/>
          <p:nvPr/>
        </p:nvSpPr>
        <p:spPr>
          <a:xfrm>
            <a:off x="6179978" y="630936"/>
            <a:ext cx="5297724" cy="2196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https://futuretransport.info/urban-traffic-research/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EBBB7D-C0FB-713C-4CF4-2319A297A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2" r="37596" b="1"/>
          <a:stretch/>
        </p:blipFill>
        <p:spPr>
          <a:xfrm>
            <a:off x="603504" y="2953175"/>
            <a:ext cx="3549663" cy="3157838"/>
          </a:xfrm>
          <a:prstGeom prst="rect">
            <a:avLst/>
          </a:prstGeom>
        </p:spPr>
      </p:pic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9179F18E-58CC-4A89-979E-34AC693B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3069202"/>
            <a:ext cx="304800" cy="429768"/>
            <a:chOff x="215328" y="-46937"/>
            <a:chExt cx="304800" cy="2773841"/>
          </a:xfrm>
        </p:grpSpPr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9D07F5E0-56E3-4C0B-87D3-3C1C03DD1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BFEA19CE-000C-4F9C-9DF4-D1E8A03F9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EA5452EE-DDDB-4EEF-8570-B0FA6C98B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Connector 1068">
              <a:extLst>
                <a:ext uri="{FF2B5EF4-FFF2-40B4-BE49-F238E27FC236}">
                  <a16:creationId xmlns:a16="http://schemas.microsoft.com/office/drawing/2014/main" id="{F48CC4D6-CE8A-4006-834E-52FCCF74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084AC571-01E8-806F-DAE8-9E182352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r="25908" b="-3"/>
          <a:stretch/>
        </p:blipFill>
        <p:spPr bwMode="auto">
          <a:xfrm>
            <a:off x="4280448" y="2941901"/>
            <a:ext cx="3549663" cy="31628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708F30-07DF-032D-0EE8-88AEF4D61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9" r="1" b="1"/>
          <a:stretch/>
        </p:blipFill>
        <p:spPr>
          <a:xfrm>
            <a:off x="7949294" y="2941901"/>
            <a:ext cx="3549663" cy="3162873"/>
          </a:xfrm>
          <a:prstGeom prst="rect">
            <a:avLst/>
          </a:prstGeom>
        </p:spPr>
      </p:pic>
      <p:sp>
        <p:nvSpPr>
          <p:cNvPr id="1071" name="Rectangle 1070">
            <a:extLst>
              <a:ext uri="{FF2B5EF4-FFF2-40B4-BE49-F238E27FC236}">
                <a16:creationId xmlns:a16="http://schemas.microsoft.com/office/drawing/2014/main" id="{DC953D31-C1A7-4FC4-8CDF-85E2F34A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8" name="Group 1072">
            <a:extLst>
              <a:ext uri="{FF2B5EF4-FFF2-40B4-BE49-F238E27FC236}">
                <a16:creationId xmlns:a16="http://schemas.microsoft.com/office/drawing/2014/main" id="{10F141FE-87E1-4A1E-97A5-B072042E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74" name="Straight Connector 1073">
              <a:extLst>
                <a:ext uri="{FF2B5EF4-FFF2-40B4-BE49-F238E27FC236}">
                  <a16:creationId xmlns:a16="http://schemas.microsoft.com/office/drawing/2014/main" id="{4523F37A-A07A-4CAC-AFC1-3FA4FD4BF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Straight Connector 1074">
              <a:extLst>
                <a:ext uri="{FF2B5EF4-FFF2-40B4-BE49-F238E27FC236}">
                  <a16:creationId xmlns:a16="http://schemas.microsoft.com/office/drawing/2014/main" id="{388A387D-82C8-40B7-BADA-6BDBD9B3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Straight Connector 1075">
              <a:extLst>
                <a:ext uri="{FF2B5EF4-FFF2-40B4-BE49-F238E27FC236}">
                  <a16:creationId xmlns:a16="http://schemas.microsoft.com/office/drawing/2014/main" id="{CEB29A9F-593B-416C-AC64-DE56AE976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7" name="Straight Connector 1076">
              <a:extLst>
                <a:ext uri="{FF2B5EF4-FFF2-40B4-BE49-F238E27FC236}">
                  <a16:creationId xmlns:a16="http://schemas.microsoft.com/office/drawing/2014/main" id="{44A393C6-4F1D-4472-A646-B2BADD561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385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38854F-2E33-5C9B-CFF6-89B243B5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4" y="4018137"/>
            <a:ext cx="5465061" cy="2129586"/>
          </a:xfrm>
          <a:noFill/>
        </p:spPr>
        <p:txBody>
          <a:bodyPr anchor="t">
            <a:norm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Cost of living crisis: 20mph money-saver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A52AC-EDC8-5514-1344-62BAEEAF8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59"/>
          <a:stretch/>
        </p:blipFill>
        <p:spPr>
          <a:xfrm>
            <a:off x="987751" y="617779"/>
            <a:ext cx="10130280" cy="326524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B497C9B2-8E7F-D29E-4F2F-5CAEACFB6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304" y="4018143"/>
            <a:ext cx="5549111" cy="2129599"/>
          </a:xfrm>
          <a:noFill/>
        </p:spPr>
        <p:txBody>
          <a:bodyPr anchor="t"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“…10p / mile saving; no change in journey time…”</a:t>
            </a:r>
          </a:p>
        </p:txBody>
      </p:sp>
    </p:spTree>
    <p:extLst>
      <p:ext uri="{BB962C8B-B14F-4D97-AF65-F5344CB8AC3E}">
        <p14:creationId xmlns:p14="http://schemas.microsoft.com/office/powerpoint/2010/main" val="41419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1|1|1.2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A70271C2E8E34EA68F7398B5A819E8" ma:contentTypeVersion="16" ma:contentTypeDescription="Create a new document." ma:contentTypeScope="" ma:versionID="57b0b30c9da1ac0aa06de51cc4d086ef">
  <xsd:schema xmlns:xsd="http://www.w3.org/2001/XMLSchema" xmlns:xs="http://www.w3.org/2001/XMLSchema" xmlns:p="http://schemas.microsoft.com/office/2006/metadata/properties" xmlns:ns2="07b28fb1-925e-47b5-849e-865d2561dbb6" xmlns:ns3="a9e3a1dc-52cb-4f2b-9c6f-ca14642c3070" targetNamespace="http://schemas.microsoft.com/office/2006/metadata/properties" ma:root="true" ma:fieldsID="1ea2625fc0d0579495073582d952d8be" ns2:_="" ns3:_="">
    <xsd:import namespace="07b28fb1-925e-47b5-849e-865d2561dbb6"/>
    <xsd:import namespace="a9e3a1dc-52cb-4f2b-9c6f-ca14642c30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28fb1-925e-47b5-849e-865d2561db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00b7d95-6e6b-410c-8ab8-ee49544000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3a1dc-52cb-4f2b-9c6f-ca14642c30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473819b-a4ea-4ea7-88b7-7aceeb3f6de5}" ma:internalName="TaxCatchAll" ma:showField="CatchAllData" ma:web="a9e3a1dc-52cb-4f2b-9c6f-ca14642c30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2F6223-84F4-490D-97BA-41EB283229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9ACB5-86B3-489F-A520-8C4BD96EB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b28fb1-925e-47b5-849e-865d2561dbb6"/>
    <ds:schemaRef ds:uri="a9e3a1dc-52cb-4f2b-9c6f-ca14642c30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18217</TotalTime>
  <Words>396</Words>
  <Application>Microsoft Macintosh PowerPoint</Application>
  <PresentationFormat>Widescreen</PresentationFormat>
  <Paragraphs>86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20’s Plenty for Suffolk 15-Feb-23</vt:lpstr>
      <vt:lpstr>Agenda</vt:lpstr>
      <vt:lpstr>“…20mph where people work, live, shop and play”</vt:lpstr>
      <vt:lpstr>Agenda</vt:lpstr>
      <vt:lpstr>Reduces risk</vt:lpstr>
      <vt:lpstr>Impact of 20mph vs 30mph</vt:lpstr>
      <vt:lpstr>Benefits</vt:lpstr>
      <vt:lpstr>Emissions  C02 / N0x 1/3 higher at @ 30mph</vt:lpstr>
      <vt:lpstr>Cost of living crisis: 20mph money-saver</vt:lpstr>
      <vt:lpstr>20mph consistently popular</vt:lpstr>
      <vt:lpstr>Agenda</vt:lpstr>
      <vt:lpstr>From John O’Groats to Land’s End</vt:lpstr>
      <vt:lpstr>In Oxfordshire 85% of streets to be 20mph</vt:lpstr>
      <vt:lpstr>Gloucestershire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off the press…</vt:lpstr>
      <vt:lpstr>Agenda</vt:lpstr>
      <vt:lpstr>Next Steps – Your views welcome</vt:lpstr>
      <vt:lpstr>Next steps</vt:lpstr>
      <vt:lpstr>And… 4: buy resources to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Faversham 20mph Commonplace Engagement</dc:title>
  <dc:creator>Adrian Berendt</dc:creator>
  <cp:lastModifiedBy>Joanne Kirk</cp:lastModifiedBy>
  <cp:revision>32</cp:revision>
  <dcterms:created xsi:type="dcterms:W3CDTF">2021-01-02T11:40:35Z</dcterms:created>
  <dcterms:modified xsi:type="dcterms:W3CDTF">2023-07-04T11:37:26Z</dcterms:modified>
</cp:coreProperties>
</file>